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74" r:id="rId4"/>
    <p:sldId id="260" r:id="rId5"/>
    <p:sldId id="259" r:id="rId6"/>
    <p:sldId id="261" r:id="rId7"/>
    <p:sldId id="275" r:id="rId8"/>
    <p:sldId id="263" r:id="rId9"/>
    <p:sldId id="266" r:id="rId10"/>
    <p:sldId id="267" r:id="rId11"/>
    <p:sldId id="276" r:id="rId12"/>
    <p:sldId id="268" r:id="rId13"/>
    <p:sldId id="269" r:id="rId14"/>
    <p:sldId id="270" r:id="rId15"/>
    <p:sldId id="272" r:id="rId16"/>
    <p:sldId id="273"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85635" autoAdjust="0"/>
  </p:normalViewPr>
  <p:slideViewPr>
    <p:cSldViewPr snapToGrid="0">
      <p:cViewPr varScale="1">
        <p:scale>
          <a:sx n="62" d="100"/>
          <a:sy n="62"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Behrend" userId="ca2dbb29b6ebdf44" providerId="LiveId" clId="{86BB587D-B684-49A7-83F9-CD64845BC018}"/>
    <pc:docChg chg="undo custSel addSld delSld modSld sldOrd modMainMaster">
      <pc:chgData name="Shawn Behrend" userId="ca2dbb29b6ebdf44" providerId="LiveId" clId="{86BB587D-B684-49A7-83F9-CD64845BC018}" dt="2022-05-11T16:41:48.171" v="10211" actId="255"/>
      <pc:docMkLst>
        <pc:docMk/>
      </pc:docMkLst>
      <pc:sldChg chg="modSp mod modNotesTx">
        <pc:chgData name="Shawn Behrend" userId="ca2dbb29b6ebdf44" providerId="LiveId" clId="{86BB587D-B684-49A7-83F9-CD64845BC018}" dt="2022-05-11T00:26:07.445" v="7699"/>
        <pc:sldMkLst>
          <pc:docMk/>
          <pc:sldMk cId="845298575" sldId="257"/>
        </pc:sldMkLst>
        <pc:spChg chg="mod">
          <ac:chgData name="Shawn Behrend" userId="ca2dbb29b6ebdf44" providerId="LiveId" clId="{86BB587D-B684-49A7-83F9-CD64845BC018}" dt="2022-05-10T01:19:50.417" v="6262" actId="20577"/>
          <ac:spMkLst>
            <pc:docMk/>
            <pc:sldMk cId="845298575" sldId="257"/>
            <ac:spMk id="2" creationId="{0857633D-09E0-4AC6-AB99-9A3338CBDEB4}"/>
          </ac:spMkLst>
        </pc:spChg>
        <pc:spChg chg="mod">
          <ac:chgData name="Shawn Behrend" userId="ca2dbb29b6ebdf44" providerId="LiveId" clId="{86BB587D-B684-49A7-83F9-CD64845BC018}" dt="2022-05-10T01:20:54.120" v="6276" actId="1036"/>
          <ac:spMkLst>
            <pc:docMk/>
            <pc:sldMk cId="845298575" sldId="257"/>
            <ac:spMk id="3" creationId="{B1DFFCB7-E4EF-40EF-9C25-A74DC3250F45}"/>
          </ac:spMkLst>
        </pc:spChg>
      </pc:sldChg>
      <pc:sldChg chg="addSp delSp modSp mod modNotesTx">
        <pc:chgData name="Shawn Behrend" userId="ca2dbb29b6ebdf44" providerId="LiveId" clId="{86BB587D-B684-49A7-83F9-CD64845BC018}" dt="2022-05-11T01:03:52.324" v="8866" actId="20577"/>
        <pc:sldMkLst>
          <pc:docMk/>
          <pc:sldMk cId="25068253" sldId="258"/>
        </pc:sldMkLst>
        <pc:spChg chg="mod">
          <ac:chgData name="Shawn Behrend" userId="ca2dbb29b6ebdf44" providerId="LiveId" clId="{86BB587D-B684-49A7-83F9-CD64845BC018}" dt="2022-05-08T11:58:21.962" v="46" actId="20577"/>
          <ac:spMkLst>
            <pc:docMk/>
            <pc:sldMk cId="25068253" sldId="258"/>
            <ac:spMk id="2" creationId="{F5BAC21D-1026-4D11-99A6-9ABC81E7EE57}"/>
          </ac:spMkLst>
        </pc:spChg>
        <pc:spChg chg="mod">
          <ac:chgData name="Shawn Behrend" userId="ca2dbb29b6ebdf44" providerId="LiveId" clId="{86BB587D-B684-49A7-83F9-CD64845BC018}" dt="2022-05-11T01:03:52.324" v="8866" actId="20577"/>
          <ac:spMkLst>
            <pc:docMk/>
            <pc:sldMk cId="25068253" sldId="258"/>
            <ac:spMk id="3" creationId="{3F3651A1-8736-4563-AB66-743C0EDCDA49}"/>
          </ac:spMkLst>
        </pc:spChg>
        <pc:spChg chg="del mod">
          <ac:chgData name="Shawn Behrend" userId="ca2dbb29b6ebdf44" providerId="LiveId" clId="{86BB587D-B684-49A7-83F9-CD64845BC018}" dt="2022-05-08T12:53:49.513" v="1301" actId="931"/>
          <ac:spMkLst>
            <pc:docMk/>
            <pc:sldMk cId="25068253" sldId="258"/>
            <ac:spMk id="4" creationId="{D22E082E-5A7E-41EF-895E-7F71243DEB07}"/>
          </ac:spMkLst>
        </pc:spChg>
        <pc:spChg chg="add mod">
          <ac:chgData name="Shawn Behrend" userId="ca2dbb29b6ebdf44" providerId="LiveId" clId="{86BB587D-B684-49A7-83F9-CD64845BC018}" dt="2022-05-10T01:30:06.853" v="7030" actId="1035"/>
          <ac:spMkLst>
            <pc:docMk/>
            <pc:sldMk cId="25068253" sldId="258"/>
            <ac:spMk id="5" creationId="{79978E80-394F-DE7B-102E-BD78A2F9CD18}"/>
          </ac:spMkLst>
        </pc:spChg>
        <pc:spChg chg="add del mod">
          <ac:chgData name="Shawn Behrend" userId="ca2dbb29b6ebdf44" providerId="LiveId" clId="{86BB587D-B684-49A7-83F9-CD64845BC018}" dt="2022-05-08T12:54:24.579" v="1303" actId="931"/>
          <ac:spMkLst>
            <pc:docMk/>
            <pc:sldMk cId="25068253" sldId="258"/>
            <ac:spMk id="9" creationId="{BF8424DB-DF8D-6190-6E23-A18ABAA0C1EB}"/>
          </ac:spMkLst>
        </pc:spChg>
        <pc:picChg chg="add del mod">
          <ac:chgData name="Shawn Behrend" userId="ca2dbb29b6ebdf44" providerId="LiveId" clId="{86BB587D-B684-49A7-83F9-CD64845BC018}" dt="2022-05-08T12:53:53.930" v="1302" actId="478"/>
          <ac:picMkLst>
            <pc:docMk/>
            <pc:sldMk cId="25068253" sldId="258"/>
            <ac:picMk id="7" creationId="{97B1E09E-F18E-8E84-1415-F63D864A7271}"/>
          </ac:picMkLst>
        </pc:picChg>
        <pc:picChg chg="add mod">
          <ac:chgData name="Shawn Behrend" userId="ca2dbb29b6ebdf44" providerId="LiveId" clId="{86BB587D-B684-49A7-83F9-CD64845BC018}" dt="2022-05-10T01:30:06.853" v="7030" actId="1035"/>
          <ac:picMkLst>
            <pc:docMk/>
            <pc:sldMk cId="25068253" sldId="258"/>
            <ac:picMk id="11" creationId="{BF9A4F7E-2280-01AE-3F6B-B12CBDE0E14A}"/>
          </ac:picMkLst>
        </pc:picChg>
      </pc:sldChg>
      <pc:sldChg chg="addSp delSp modSp mod ord modNotesTx">
        <pc:chgData name="Shawn Behrend" userId="ca2dbb29b6ebdf44" providerId="LiveId" clId="{86BB587D-B684-49A7-83F9-CD64845BC018}" dt="2022-05-11T12:47:57.453" v="9238" actId="403"/>
        <pc:sldMkLst>
          <pc:docMk/>
          <pc:sldMk cId="1318925571" sldId="259"/>
        </pc:sldMkLst>
        <pc:spChg chg="mod">
          <ac:chgData name="Shawn Behrend" userId="ca2dbb29b6ebdf44" providerId="LiveId" clId="{86BB587D-B684-49A7-83F9-CD64845BC018}" dt="2022-05-10T00:40:44.717" v="4188" actId="20577"/>
          <ac:spMkLst>
            <pc:docMk/>
            <pc:sldMk cId="1318925571" sldId="259"/>
            <ac:spMk id="2" creationId="{6D5B57C7-D6FD-4AAE-82A1-31F08CD08AB0}"/>
          </ac:spMkLst>
        </pc:spChg>
        <pc:spChg chg="mod">
          <ac:chgData name="Shawn Behrend" userId="ca2dbb29b6ebdf44" providerId="LiveId" clId="{86BB587D-B684-49A7-83F9-CD64845BC018}" dt="2022-05-11T12:47:53.327" v="9237" actId="1035"/>
          <ac:spMkLst>
            <pc:docMk/>
            <pc:sldMk cId="1318925571" sldId="259"/>
            <ac:spMk id="3" creationId="{260BC97D-E8BE-494D-BEDC-A7BDA651BF57}"/>
          </ac:spMkLst>
        </pc:spChg>
        <pc:spChg chg="del mod">
          <ac:chgData name="Shawn Behrend" userId="ca2dbb29b6ebdf44" providerId="LiveId" clId="{86BB587D-B684-49A7-83F9-CD64845BC018}" dt="2022-05-08T13:13:09.878" v="1526" actId="931"/>
          <ac:spMkLst>
            <pc:docMk/>
            <pc:sldMk cId="1318925571" sldId="259"/>
            <ac:spMk id="4" creationId="{A643B7A1-4AC5-424F-99C6-41662E5A94E8}"/>
          </ac:spMkLst>
        </pc:spChg>
        <pc:spChg chg="add del mod">
          <ac:chgData name="Shawn Behrend" userId="ca2dbb29b6ebdf44" providerId="LiveId" clId="{86BB587D-B684-49A7-83F9-CD64845BC018}" dt="2022-05-08T13:12:47.653" v="1520" actId="478"/>
          <ac:spMkLst>
            <pc:docMk/>
            <pc:sldMk cId="1318925571" sldId="259"/>
            <ac:spMk id="5" creationId="{8F978C1C-5D03-82DA-E530-5005654B23DA}"/>
          </ac:spMkLst>
        </pc:spChg>
        <pc:spChg chg="add mod">
          <ac:chgData name="Shawn Behrend" userId="ca2dbb29b6ebdf44" providerId="LiveId" clId="{86BB587D-B684-49A7-83F9-CD64845BC018}" dt="2022-05-11T12:44:14.461" v="9093" actId="1035"/>
          <ac:spMkLst>
            <pc:docMk/>
            <pc:sldMk cId="1318925571" sldId="259"/>
            <ac:spMk id="6" creationId="{6BF0B72E-9514-3FCF-B1D7-2216CA16C065}"/>
          </ac:spMkLst>
        </pc:spChg>
        <pc:spChg chg="add mod">
          <ac:chgData name="Shawn Behrend" userId="ca2dbb29b6ebdf44" providerId="LiveId" clId="{86BB587D-B684-49A7-83F9-CD64845BC018}" dt="2022-05-11T12:47:57.453" v="9238" actId="403"/>
          <ac:spMkLst>
            <pc:docMk/>
            <pc:sldMk cId="1318925571" sldId="259"/>
            <ac:spMk id="7" creationId="{10D95D2C-30BB-EDCC-2BBF-9C48073C406A}"/>
          </ac:spMkLst>
        </pc:spChg>
        <pc:picChg chg="add mod">
          <ac:chgData name="Shawn Behrend" userId="ca2dbb29b6ebdf44" providerId="LiveId" clId="{86BB587D-B684-49A7-83F9-CD64845BC018}" dt="2022-05-11T12:44:09.214" v="9087" actId="1035"/>
          <ac:picMkLst>
            <pc:docMk/>
            <pc:sldMk cId="1318925571" sldId="259"/>
            <ac:picMk id="8" creationId="{8EC8C2BC-7C2D-26B5-F45F-FB36B1240350}"/>
          </ac:picMkLst>
        </pc:picChg>
      </pc:sldChg>
      <pc:sldChg chg="addSp delSp modSp mod ord modNotesTx">
        <pc:chgData name="Shawn Behrend" userId="ca2dbb29b6ebdf44" providerId="LiveId" clId="{86BB587D-B684-49A7-83F9-CD64845BC018}" dt="2022-05-11T12:42:40.430" v="9057" actId="1037"/>
        <pc:sldMkLst>
          <pc:docMk/>
          <pc:sldMk cId="1747529763" sldId="260"/>
        </pc:sldMkLst>
        <pc:spChg chg="mod">
          <ac:chgData name="Shawn Behrend" userId="ca2dbb29b6ebdf44" providerId="LiveId" clId="{86BB587D-B684-49A7-83F9-CD64845BC018}" dt="2022-05-10T01:31:02.436" v="7091" actId="313"/>
          <ac:spMkLst>
            <pc:docMk/>
            <pc:sldMk cId="1747529763" sldId="260"/>
            <ac:spMk id="2" creationId="{6E9181A8-0E20-461F-AE0A-AF681F027A47}"/>
          </ac:spMkLst>
        </pc:spChg>
        <pc:spChg chg="mod">
          <ac:chgData name="Shawn Behrend" userId="ca2dbb29b6ebdf44" providerId="LiveId" clId="{86BB587D-B684-49A7-83F9-CD64845BC018}" dt="2022-05-11T00:28:39.095" v="7718" actId="6549"/>
          <ac:spMkLst>
            <pc:docMk/>
            <pc:sldMk cId="1747529763" sldId="260"/>
            <ac:spMk id="3" creationId="{BE05622D-81C0-47FE-8B45-8A4798156FAA}"/>
          </ac:spMkLst>
        </pc:spChg>
        <pc:spChg chg="del mod">
          <ac:chgData name="Shawn Behrend" userId="ca2dbb29b6ebdf44" providerId="LiveId" clId="{86BB587D-B684-49A7-83F9-CD64845BC018}" dt="2022-05-08T13:03:33.343" v="1387" actId="478"/>
          <ac:spMkLst>
            <pc:docMk/>
            <pc:sldMk cId="1747529763" sldId="260"/>
            <ac:spMk id="4" creationId="{3294F291-E9DE-4C69-9D21-7BBE68F2FE78}"/>
          </ac:spMkLst>
        </pc:spChg>
        <pc:spChg chg="mod">
          <ac:chgData name="Shawn Behrend" userId="ca2dbb29b6ebdf44" providerId="LiveId" clId="{86BB587D-B684-49A7-83F9-CD64845BC018}" dt="2022-05-08T13:03:30.319" v="1386"/>
          <ac:spMkLst>
            <pc:docMk/>
            <pc:sldMk cId="1747529763" sldId="260"/>
            <ac:spMk id="8" creationId="{FC029E6C-958C-E47E-63BE-6B376F286F0E}"/>
          </ac:spMkLst>
        </pc:spChg>
        <pc:spChg chg="mod">
          <ac:chgData name="Shawn Behrend" userId="ca2dbb29b6ebdf44" providerId="LiveId" clId="{86BB587D-B684-49A7-83F9-CD64845BC018}" dt="2022-05-08T13:03:30.319" v="1386"/>
          <ac:spMkLst>
            <pc:docMk/>
            <pc:sldMk cId="1747529763" sldId="260"/>
            <ac:spMk id="9" creationId="{1ADFBAA6-CD5F-007D-688D-911A41BE9B0F}"/>
          </ac:spMkLst>
        </pc:spChg>
        <pc:spChg chg="mod">
          <ac:chgData name="Shawn Behrend" userId="ca2dbb29b6ebdf44" providerId="LiveId" clId="{86BB587D-B684-49A7-83F9-CD64845BC018}" dt="2022-05-08T13:03:30.319" v="1386"/>
          <ac:spMkLst>
            <pc:docMk/>
            <pc:sldMk cId="1747529763" sldId="260"/>
            <ac:spMk id="10" creationId="{2815E4FB-8720-6736-938A-919688E2134B}"/>
          </ac:spMkLst>
        </pc:spChg>
        <pc:spChg chg="mod">
          <ac:chgData name="Shawn Behrend" userId="ca2dbb29b6ebdf44" providerId="LiveId" clId="{86BB587D-B684-49A7-83F9-CD64845BC018}" dt="2022-05-08T13:03:30.319" v="1386"/>
          <ac:spMkLst>
            <pc:docMk/>
            <pc:sldMk cId="1747529763" sldId="260"/>
            <ac:spMk id="11" creationId="{225111D0-AAB9-2786-EA90-DEE7B15E5E3B}"/>
          </ac:spMkLst>
        </pc:spChg>
        <pc:spChg chg="mod">
          <ac:chgData name="Shawn Behrend" userId="ca2dbb29b6ebdf44" providerId="LiveId" clId="{86BB587D-B684-49A7-83F9-CD64845BC018}" dt="2022-05-08T13:05:04.172" v="1392"/>
          <ac:spMkLst>
            <pc:docMk/>
            <pc:sldMk cId="1747529763" sldId="260"/>
            <ac:spMk id="15" creationId="{8F7535BD-84E1-F1FA-BB6B-1C9CB4CD9CB4}"/>
          </ac:spMkLst>
        </pc:spChg>
        <pc:spChg chg="mod">
          <ac:chgData name="Shawn Behrend" userId="ca2dbb29b6ebdf44" providerId="LiveId" clId="{86BB587D-B684-49A7-83F9-CD64845BC018}" dt="2022-05-08T13:05:04.172" v="1392"/>
          <ac:spMkLst>
            <pc:docMk/>
            <pc:sldMk cId="1747529763" sldId="260"/>
            <ac:spMk id="16" creationId="{A5F7DA3B-913A-B809-A1E1-EBD3CF70F38E}"/>
          </ac:spMkLst>
        </pc:spChg>
        <pc:spChg chg="mod">
          <ac:chgData name="Shawn Behrend" userId="ca2dbb29b6ebdf44" providerId="LiveId" clId="{86BB587D-B684-49A7-83F9-CD64845BC018}" dt="2022-05-08T13:05:04.172" v="1392"/>
          <ac:spMkLst>
            <pc:docMk/>
            <pc:sldMk cId="1747529763" sldId="260"/>
            <ac:spMk id="17" creationId="{BFFCDAC2-750B-5450-4E0A-AA0101228131}"/>
          </ac:spMkLst>
        </pc:spChg>
        <pc:spChg chg="mod">
          <ac:chgData name="Shawn Behrend" userId="ca2dbb29b6ebdf44" providerId="LiveId" clId="{86BB587D-B684-49A7-83F9-CD64845BC018}" dt="2022-05-08T13:05:04.172" v="1392"/>
          <ac:spMkLst>
            <pc:docMk/>
            <pc:sldMk cId="1747529763" sldId="260"/>
            <ac:spMk id="18" creationId="{D9808C46-6966-C229-ADC9-732E67D3F718}"/>
          </ac:spMkLst>
        </pc:spChg>
        <pc:grpChg chg="add del mod">
          <ac:chgData name="Shawn Behrend" userId="ca2dbb29b6ebdf44" providerId="LiveId" clId="{86BB587D-B684-49A7-83F9-CD64845BC018}" dt="2022-05-08T13:05:03.624" v="1391" actId="478"/>
          <ac:grpSpMkLst>
            <pc:docMk/>
            <pc:sldMk cId="1747529763" sldId="260"/>
            <ac:grpSpMk id="5" creationId="{C10B7966-DF16-41F5-9AF2-1DC69126C812}"/>
          </ac:grpSpMkLst>
        </pc:grpChg>
        <pc:grpChg chg="add mod">
          <ac:chgData name="Shawn Behrend" userId="ca2dbb29b6ebdf44" providerId="LiveId" clId="{86BB587D-B684-49A7-83F9-CD64845BC018}" dt="2022-05-11T12:42:40.430" v="9057" actId="1037"/>
          <ac:grpSpMkLst>
            <pc:docMk/>
            <pc:sldMk cId="1747529763" sldId="260"/>
            <ac:grpSpMk id="12" creationId="{3591F4E8-E4F6-85CD-633E-5238B3648947}"/>
          </ac:grpSpMkLst>
        </pc:grpChg>
        <pc:picChg chg="mod">
          <ac:chgData name="Shawn Behrend" userId="ca2dbb29b6ebdf44" providerId="LiveId" clId="{86BB587D-B684-49A7-83F9-CD64845BC018}" dt="2022-05-08T13:03:30.319" v="1386"/>
          <ac:picMkLst>
            <pc:docMk/>
            <pc:sldMk cId="1747529763" sldId="260"/>
            <ac:picMk id="6" creationId="{E92C2F48-866E-006D-704E-689637237D34}"/>
          </ac:picMkLst>
        </pc:picChg>
        <pc:picChg chg="mod">
          <ac:chgData name="Shawn Behrend" userId="ca2dbb29b6ebdf44" providerId="LiveId" clId="{86BB587D-B684-49A7-83F9-CD64845BC018}" dt="2022-05-08T13:03:30.319" v="1386"/>
          <ac:picMkLst>
            <pc:docMk/>
            <pc:sldMk cId="1747529763" sldId="260"/>
            <ac:picMk id="7" creationId="{5CA81948-7F7B-EA13-F7C1-8DF6CFA1582B}"/>
          </ac:picMkLst>
        </pc:picChg>
        <pc:picChg chg="mod">
          <ac:chgData name="Shawn Behrend" userId="ca2dbb29b6ebdf44" providerId="LiveId" clId="{86BB587D-B684-49A7-83F9-CD64845BC018}" dt="2022-05-08T13:05:04.172" v="1392"/>
          <ac:picMkLst>
            <pc:docMk/>
            <pc:sldMk cId="1747529763" sldId="260"/>
            <ac:picMk id="13" creationId="{C2090A74-8AEB-FDCE-649B-4C9B60583F27}"/>
          </ac:picMkLst>
        </pc:picChg>
        <pc:picChg chg="mod">
          <ac:chgData name="Shawn Behrend" userId="ca2dbb29b6ebdf44" providerId="LiveId" clId="{86BB587D-B684-49A7-83F9-CD64845BC018}" dt="2022-05-08T13:05:04.172" v="1392"/>
          <ac:picMkLst>
            <pc:docMk/>
            <pc:sldMk cId="1747529763" sldId="260"/>
            <ac:picMk id="14" creationId="{3E05B4E3-00BF-C7C5-9D24-29099BF6AAF8}"/>
          </ac:picMkLst>
        </pc:picChg>
      </pc:sldChg>
      <pc:sldChg chg="addSp delSp modSp mod modNotesTx">
        <pc:chgData name="Shawn Behrend" userId="ca2dbb29b6ebdf44" providerId="LiveId" clId="{86BB587D-B684-49A7-83F9-CD64845BC018}" dt="2022-05-11T12:49:49.763" v="9258" actId="1036"/>
        <pc:sldMkLst>
          <pc:docMk/>
          <pc:sldMk cId="89723580" sldId="261"/>
        </pc:sldMkLst>
        <pc:spChg chg="mod">
          <ac:chgData name="Shawn Behrend" userId="ca2dbb29b6ebdf44" providerId="LiveId" clId="{86BB587D-B684-49A7-83F9-CD64845BC018}" dt="2022-05-08T20:53:25.453" v="2137" actId="20577"/>
          <ac:spMkLst>
            <pc:docMk/>
            <pc:sldMk cId="89723580" sldId="261"/>
            <ac:spMk id="2" creationId="{ECAD027A-7153-4549-86E0-62487CDA988F}"/>
          </ac:spMkLst>
        </pc:spChg>
        <pc:spChg chg="del">
          <ac:chgData name="Shawn Behrend" userId="ca2dbb29b6ebdf44" providerId="LiveId" clId="{86BB587D-B684-49A7-83F9-CD64845BC018}" dt="2022-05-08T20:45:20.790" v="2019"/>
          <ac:spMkLst>
            <pc:docMk/>
            <pc:sldMk cId="89723580" sldId="261"/>
            <ac:spMk id="3" creationId="{52053A76-4310-401F-A84E-3A48220FD971}"/>
          </ac:spMkLst>
        </pc:spChg>
        <pc:spChg chg="del mod">
          <ac:chgData name="Shawn Behrend" userId="ca2dbb29b6ebdf44" providerId="LiveId" clId="{86BB587D-B684-49A7-83F9-CD64845BC018}" dt="2022-05-08T20:50:52.620" v="2074" actId="478"/>
          <ac:spMkLst>
            <pc:docMk/>
            <pc:sldMk cId="89723580" sldId="261"/>
            <ac:spMk id="4" creationId="{929BF991-197C-44F4-9AAF-C8DFE84A7598}"/>
          </ac:spMkLst>
        </pc:spChg>
        <pc:spChg chg="add del mod">
          <ac:chgData name="Shawn Behrend" userId="ca2dbb29b6ebdf44" providerId="LiveId" clId="{86BB587D-B684-49A7-83F9-CD64845BC018}" dt="2022-05-08T20:48:34.349" v="2054" actId="3680"/>
          <ac:spMkLst>
            <pc:docMk/>
            <pc:sldMk cId="89723580" sldId="261"/>
            <ac:spMk id="7" creationId="{2CD8DC45-3B48-7B30-7C14-ED08E3F4E170}"/>
          </ac:spMkLst>
        </pc:spChg>
        <pc:spChg chg="add del mod">
          <ac:chgData name="Shawn Behrend" userId="ca2dbb29b6ebdf44" providerId="LiveId" clId="{86BB587D-B684-49A7-83F9-CD64845BC018}" dt="2022-05-08T20:54:18.269" v="2140"/>
          <ac:spMkLst>
            <pc:docMk/>
            <pc:sldMk cId="89723580" sldId="261"/>
            <ac:spMk id="11" creationId="{2146A253-4BAF-5F74-F0C2-CFA8F51AD998}"/>
          </ac:spMkLst>
        </pc:spChg>
        <pc:graphicFrameChg chg="add del mod">
          <ac:chgData name="Shawn Behrend" userId="ca2dbb29b6ebdf44" providerId="LiveId" clId="{86BB587D-B684-49A7-83F9-CD64845BC018}" dt="2022-05-08T20:48:23.455" v="2053"/>
          <ac:graphicFrameMkLst>
            <pc:docMk/>
            <pc:sldMk cId="89723580" sldId="261"/>
            <ac:graphicFrameMk id="8" creationId="{A4279921-9875-5812-D9BA-39DBED2F3879}"/>
          </ac:graphicFrameMkLst>
        </pc:graphicFrameChg>
        <pc:graphicFrameChg chg="add del mod ord modGraphic">
          <ac:chgData name="Shawn Behrend" userId="ca2dbb29b6ebdf44" providerId="LiveId" clId="{86BB587D-B684-49A7-83F9-CD64845BC018}" dt="2022-05-08T20:54:13.933" v="2138" actId="478"/>
          <ac:graphicFrameMkLst>
            <pc:docMk/>
            <pc:sldMk cId="89723580" sldId="261"/>
            <ac:graphicFrameMk id="9" creationId="{6F1D9376-FD7B-9CB7-80D5-49EE14C8DB52}"/>
          </ac:graphicFrameMkLst>
        </pc:graphicFrameChg>
        <pc:graphicFrameChg chg="add mod modGraphic">
          <ac:chgData name="Shawn Behrend" userId="ca2dbb29b6ebdf44" providerId="LiveId" clId="{86BB587D-B684-49A7-83F9-CD64845BC018}" dt="2022-05-11T12:49:49.763" v="9258" actId="1036"/>
          <ac:graphicFrameMkLst>
            <pc:docMk/>
            <pc:sldMk cId="89723580" sldId="261"/>
            <ac:graphicFrameMk id="12" creationId="{834B2B09-CBAF-1950-5F0C-564C6B288BF5}"/>
          </ac:graphicFrameMkLst>
        </pc:graphicFrameChg>
        <pc:picChg chg="add del mod">
          <ac:chgData name="Shawn Behrend" userId="ca2dbb29b6ebdf44" providerId="LiveId" clId="{86BB587D-B684-49A7-83F9-CD64845BC018}" dt="2022-05-08T20:47:28.080" v="2020" actId="478"/>
          <ac:picMkLst>
            <pc:docMk/>
            <pc:sldMk cId="89723580" sldId="261"/>
            <ac:picMk id="5" creationId="{995D541A-D437-6632-39D0-CD021EA6DF9E}"/>
          </ac:picMkLst>
        </pc:picChg>
      </pc:sldChg>
      <pc:sldChg chg="del">
        <pc:chgData name="Shawn Behrend" userId="ca2dbb29b6ebdf44" providerId="LiveId" clId="{86BB587D-B684-49A7-83F9-CD64845BC018}" dt="2022-05-08T13:14:27.419" v="1553" actId="47"/>
        <pc:sldMkLst>
          <pc:docMk/>
          <pc:sldMk cId="2489854647" sldId="262"/>
        </pc:sldMkLst>
      </pc:sldChg>
      <pc:sldChg chg="addSp delSp modSp mod modNotesTx">
        <pc:chgData name="Shawn Behrend" userId="ca2dbb29b6ebdf44" providerId="LiveId" clId="{86BB587D-B684-49A7-83F9-CD64845BC018}" dt="2022-05-11T14:54:00.629" v="9425" actId="20577"/>
        <pc:sldMkLst>
          <pc:docMk/>
          <pc:sldMk cId="1691051477" sldId="263"/>
        </pc:sldMkLst>
        <pc:spChg chg="mod">
          <ac:chgData name="Shawn Behrend" userId="ca2dbb29b6ebdf44" providerId="LiveId" clId="{86BB587D-B684-49A7-83F9-CD64845BC018}" dt="2022-05-11T00:52:59.081" v="8556" actId="313"/>
          <ac:spMkLst>
            <pc:docMk/>
            <pc:sldMk cId="1691051477" sldId="263"/>
            <ac:spMk id="2" creationId="{0892D2A5-492D-48D7-BEA1-1D34829B995A}"/>
          </ac:spMkLst>
        </pc:spChg>
        <pc:spChg chg="mod">
          <ac:chgData name="Shawn Behrend" userId="ca2dbb29b6ebdf44" providerId="LiveId" clId="{86BB587D-B684-49A7-83F9-CD64845BC018}" dt="2022-05-11T14:54:00.629" v="9425" actId="20577"/>
          <ac:spMkLst>
            <pc:docMk/>
            <pc:sldMk cId="1691051477" sldId="263"/>
            <ac:spMk id="3" creationId="{4889DB18-EA5E-42BC-8CB1-05329A948A65}"/>
          </ac:spMkLst>
        </pc:spChg>
        <pc:spChg chg="del">
          <ac:chgData name="Shawn Behrend" userId="ca2dbb29b6ebdf44" providerId="LiveId" clId="{86BB587D-B684-49A7-83F9-CD64845BC018}" dt="2022-05-09T22:07:26.146" v="2380"/>
          <ac:spMkLst>
            <pc:docMk/>
            <pc:sldMk cId="1691051477" sldId="263"/>
            <ac:spMk id="4" creationId="{3DC9DE86-3E27-4128-B2A2-F1C1993433AA}"/>
          </ac:spMkLst>
        </pc:spChg>
        <pc:spChg chg="add del mod">
          <ac:chgData name="Shawn Behrend" userId="ca2dbb29b6ebdf44" providerId="LiveId" clId="{86BB587D-B684-49A7-83F9-CD64845BC018}" dt="2022-05-09T22:17:00.842" v="2623"/>
          <ac:spMkLst>
            <pc:docMk/>
            <pc:sldMk cId="1691051477" sldId="263"/>
            <ac:spMk id="7" creationId="{EED7CC60-5DA9-9CEB-8744-4DDC5C1BEC28}"/>
          </ac:spMkLst>
        </pc:spChg>
        <pc:spChg chg="add del mod">
          <ac:chgData name="Shawn Behrend" userId="ca2dbb29b6ebdf44" providerId="LiveId" clId="{86BB587D-B684-49A7-83F9-CD64845BC018}" dt="2022-05-09T22:17:29.175" v="2627"/>
          <ac:spMkLst>
            <pc:docMk/>
            <pc:sldMk cId="1691051477" sldId="263"/>
            <ac:spMk id="10" creationId="{54B9F1C8-2961-09D3-8E5B-1D32CA553208}"/>
          </ac:spMkLst>
        </pc:spChg>
        <pc:spChg chg="add del mod">
          <ac:chgData name="Shawn Behrend" userId="ca2dbb29b6ebdf44" providerId="LiveId" clId="{86BB587D-B684-49A7-83F9-CD64845BC018}" dt="2022-05-09T22:18:00.312" v="2631" actId="478"/>
          <ac:spMkLst>
            <pc:docMk/>
            <pc:sldMk cId="1691051477" sldId="263"/>
            <ac:spMk id="14" creationId="{CC40D2C7-DA31-C404-A7AD-F8EB205E36E2}"/>
          </ac:spMkLst>
        </pc:spChg>
        <pc:graphicFrameChg chg="add del mod">
          <ac:chgData name="Shawn Behrend" userId="ca2dbb29b6ebdf44" providerId="LiveId" clId="{86BB587D-B684-49A7-83F9-CD64845BC018}" dt="2022-05-09T22:17:19.759" v="2624" actId="478"/>
          <ac:graphicFrameMkLst>
            <pc:docMk/>
            <pc:sldMk cId="1691051477" sldId="263"/>
            <ac:graphicFrameMk id="8" creationId="{11CC1B7F-91F8-2F47-FD9C-EFCAD8A5BE7D}"/>
          </ac:graphicFrameMkLst>
        </pc:graphicFrameChg>
        <pc:picChg chg="add mod">
          <ac:chgData name="Shawn Behrend" userId="ca2dbb29b6ebdf44" providerId="LiveId" clId="{86BB587D-B684-49A7-83F9-CD64845BC018}" dt="2022-05-11T12:55:23.840" v="9316" actId="1076"/>
          <ac:picMkLst>
            <pc:docMk/>
            <pc:sldMk cId="1691051477" sldId="263"/>
            <ac:picMk id="4" creationId="{B1270F14-6778-1E05-7956-4EDF3FA5B921}"/>
          </ac:picMkLst>
        </pc:picChg>
        <pc:picChg chg="add del mod">
          <ac:chgData name="Shawn Behrend" userId="ca2dbb29b6ebdf44" providerId="LiveId" clId="{86BB587D-B684-49A7-83F9-CD64845BC018}" dt="2022-05-09T22:16:30.114" v="2619" actId="21"/>
          <ac:picMkLst>
            <pc:docMk/>
            <pc:sldMk cId="1691051477" sldId="263"/>
            <ac:picMk id="5" creationId="{8B3FCAFE-8375-2B4F-8519-5D4C0E3C575B}"/>
          </ac:picMkLst>
        </pc:picChg>
        <pc:picChg chg="add del mod">
          <ac:chgData name="Shawn Behrend" userId="ca2dbb29b6ebdf44" providerId="LiveId" clId="{86BB587D-B684-49A7-83F9-CD64845BC018}" dt="2022-05-11T12:54:45.689" v="9310" actId="478"/>
          <ac:picMkLst>
            <pc:docMk/>
            <pc:sldMk cId="1691051477" sldId="263"/>
            <ac:picMk id="5" creationId="{EE816285-417A-4042-E8F2-FD8FD04F74A7}"/>
          </ac:picMkLst>
        </pc:picChg>
        <pc:picChg chg="add del">
          <ac:chgData name="Shawn Behrend" userId="ca2dbb29b6ebdf44" providerId="LiveId" clId="{86BB587D-B684-49A7-83F9-CD64845BC018}" dt="2022-05-09T22:17:24.785" v="2626"/>
          <ac:picMkLst>
            <pc:docMk/>
            <pc:sldMk cId="1691051477" sldId="263"/>
            <ac:picMk id="11" creationId="{B3E3D0AC-180F-3527-64E2-C38A2028826F}"/>
          </ac:picMkLst>
        </pc:picChg>
        <pc:picChg chg="add del mod">
          <ac:chgData name="Shawn Behrend" userId="ca2dbb29b6ebdf44" providerId="LiveId" clId="{86BB587D-B684-49A7-83F9-CD64845BC018}" dt="2022-05-09T22:17:57.378" v="2630" actId="478"/>
          <ac:picMkLst>
            <pc:docMk/>
            <pc:sldMk cId="1691051477" sldId="263"/>
            <ac:picMk id="12" creationId="{5DEA1A07-084E-77B2-E75D-F7DC503AC19C}"/>
          </ac:picMkLst>
        </pc:picChg>
        <pc:picChg chg="add del mod">
          <ac:chgData name="Shawn Behrend" userId="ca2dbb29b6ebdf44" providerId="LiveId" clId="{86BB587D-B684-49A7-83F9-CD64845BC018}" dt="2022-05-11T01:05:52.389" v="8875" actId="478"/>
          <ac:picMkLst>
            <pc:docMk/>
            <pc:sldMk cId="1691051477" sldId="263"/>
            <ac:picMk id="15" creationId="{EDE6B077-21D1-280B-5504-0BC659E86841}"/>
          </ac:picMkLst>
        </pc:picChg>
      </pc:sldChg>
      <pc:sldChg chg="addSp delSp modSp del mod modNotesTx">
        <pc:chgData name="Shawn Behrend" userId="ca2dbb29b6ebdf44" providerId="LiveId" clId="{86BB587D-B684-49A7-83F9-CD64845BC018}" dt="2022-05-11T01:07:44.270" v="8888" actId="47"/>
        <pc:sldMkLst>
          <pc:docMk/>
          <pc:sldMk cId="3535770590" sldId="264"/>
        </pc:sldMkLst>
        <pc:spChg chg="mod">
          <ac:chgData name="Shawn Behrend" userId="ca2dbb29b6ebdf44" providerId="LiveId" clId="{86BB587D-B684-49A7-83F9-CD64845BC018}" dt="2022-05-11T00:53:02.192" v="8557" actId="313"/>
          <ac:spMkLst>
            <pc:docMk/>
            <pc:sldMk cId="3535770590" sldId="264"/>
            <ac:spMk id="2" creationId="{D922F75F-07FB-4F2A-8BC4-60EEB8E03FC5}"/>
          </ac:spMkLst>
        </pc:spChg>
        <pc:spChg chg="mod">
          <ac:chgData name="Shawn Behrend" userId="ca2dbb29b6ebdf44" providerId="LiveId" clId="{86BB587D-B684-49A7-83F9-CD64845BC018}" dt="2022-05-10T01:39:44" v="7463" actId="255"/>
          <ac:spMkLst>
            <pc:docMk/>
            <pc:sldMk cId="3535770590" sldId="264"/>
            <ac:spMk id="3" creationId="{C2365B30-B177-4CCD-B841-5F38FE50766B}"/>
          </ac:spMkLst>
        </pc:spChg>
        <pc:spChg chg="del">
          <ac:chgData name="Shawn Behrend" userId="ca2dbb29b6ebdf44" providerId="LiveId" clId="{86BB587D-B684-49A7-83F9-CD64845BC018}" dt="2022-05-09T22:16:35.014" v="2620"/>
          <ac:spMkLst>
            <pc:docMk/>
            <pc:sldMk cId="3535770590" sldId="264"/>
            <ac:spMk id="4" creationId="{E27B0257-066B-40DF-8ED5-3584F782FCF6}"/>
          </ac:spMkLst>
        </pc:spChg>
        <pc:spChg chg="add del mod">
          <ac:chgData name="Shawn Behrend" userId="ca2dbb29b6ebdf44" providerId="LiveId" clId="{86BB587D-B684-49A7-83F9-CD64845BC018}" dt="2022-05-11T00:51:13.676" v="8456" actId="478"/>
          <ac:spMkLst>
            <pc:docMk/>
            <pc:sldMk cId="3535770590" sldId="264"/>
            <ac:spMk id="6" creationId="{B3818956-E6CF-D21D-9B5B-CCD1A72460DE}"/>
          </ac:spMkLst>
        </pc:spChg>
        <pc:picChg chg="add del mod">
          <ac:chgData name="Shawn Behrend" userId="ca2dbb29b6ebdf44" providerId="LiveId" clId="{86BB587D-B684-49A7-83F9-CD64845BC018}" dt="2022-05-11T00:51:06.182" v="8453" actId="478"/>
          <ac:picMkLst>
            <pc:docMk/>
            <pc:sldMk cId="3535770590" sldId="264"/>
            <ac:picMk id="5" creationId="{51B5A0CB-6AF9-8586-FF6A-4490A5AB7278}"/>
          </ac:picMkLst>
        </pc:picChg>
        <pc:picChg chg="add del mod">
          <ac:chgData name="Shawn Behrend" userId="ca2dbb29b6ebdf44" providerId="LiveId" clId="{86BB587D-B684-49A7-83F9-CD64845BC018}" dt="2022-05-11T01:05:55.889" v="8876" actId="21"/>
          <ac:picMkLst>
            <pc:docMk/>
            <pc:sldMk cId="3535770590" sldId="264"/>
            <ac:picMk id="7" creationId="{7287B7B6-1616-441D-9B50-7DBAC619AD59}"/>
          </ac:picMkLst>
        </pc:picChg>
      </pc:sldChg>
      <pc:sldChg chg="addSp delSp modSp del mod modNotesTx">
        <pc:chgData name="Shawn Behrend" userId="ca2dbb29b6ebdf44" providerId="LiveId" clId="{86BB587D-B684-49A7-83F9-CD64845BC018}" dt="2022-05-10T00:44:29.062" v="4291" actId="47"/>
        <pc:sldMkLst>
          <pc:docMk/>
          <pc:sldMk cId="1539250695" sldId="265"/>
        </pc:sldMkLst>
        <pc:spChg chg="mod">
          <ac:chgData name="Shawn Behrend" userId="ca2dbb29b6ebdf44" providerId="LiveId" clId="{86BB587D-B684-49A7-83F9-CD64845BC018}" dt="2022-05-09T23:59:54.110" v="3204" actId="255"/>
          <ac:spMkLst>
            <pc:docMk/>
            <pc:sldMk cId="1539250695" sldId="265"/>
            <ac:spMk id="3" creationId="{BC37E03F-0D3E-451A-9569-1AB2F6A8F4DC}"/>
          </ac:spMkLst>
        </pc:spChg>
        <pc:spChg chg="del">
          <ac:chgData name="Shawn Behrend" userId="ca2dbb29b6ebdf44" providerId="LiveId" clId="{86BB587D-B684-49A7-83F9-CD64845BC018}" dt="2022-05-09T23:58:36.168" v="3178" actId="931"/>
          <ac:spMkLst>
            <pc:docMk/>
            <pc:sldMk cId="1539250695" sldId="265"/>
            <ac:spMk id="4" creationId="{B19647D6-49D4-46D3-9D9A-8CC1C15627BD}"/>
          </ac:spMkLst>
        </pc:spChg>
        <pc:spChg chg="add del mod">
          <ac:chgData name="Shawn Behrend" userId="ca2dbb29b6ebdf44" providerId="LiveId" clId="{86BB587D-B684-49A7-83F9-CD64845BC018}" dt="2022-05-09T23:58:53.389" v="3180" actId="931"/>
          <ac:spMkLst>
            <pc:docMk/>
            <pc:sldMk cId="1539250695" sldId="265"/>
            <ac:spMk id="8" creationId="{69DCD2B0-A111-031C-1D9A-45D60ABEB862}"/>
          </ac:spMkLst>
        </pc:spChg>
        <pc:spChg chg="add del mod">
          <ac:chgData name="Shawn Behrend" userId="ca2dbb29b6ebdf44" providerId="LiveId" clId="{86BB587D-B684-49A7-83F9-CD64845BC018}" dt="2022-05-10T00:43:27.413" v="4257" actId="478"/>
          <ac:spMkLst>
            <pc:docMk/>
            <pc:sldMk cId="1539250695" sldId="265"/>
            <ac:spMk id="11" creationId="{0F8513AE-D3D1-750D-422A-9F75CA05D689}"/>
          </ac:spMkLst>
        </pc:spChg>
        <pc:spChg chg="add mod">
          <ac:chgData name="Shawn Behrend" userId="ca2dbb29b6ebdf44" providerId="LiveId" clId="{86BB587D-B684-49A7-83F9-CD64845BC018}" dt="2022-05-10T00:43:23.997" v="4256" actId="478"/>
          <ac:spMkLst>
            <pc:docMk/>
            <pc:sldMk cId="1539250695" sldId="265"/>
            <ac:spMk id="13" creationId="{A5D50939-F931-D92F-1667-E4B21EFCB824}"/>
          </ac:spMkLst>
        </pc:spChg>
        <pc:picChg chg="add del mod">
          <ac:chgData name="Shawn Behrend" userId="ca2dbb29b6ebdf44" providerId="LiveId" clId="{86BB587D-B684-49A7-83F9-CD64845BC018}" dt="2022-05-09T23:58:38.606" v="3179" actId="478"/>
          <ac:picMkLst>
            <pc:docMk/>
            <pc:sldMk cId="1539250695" sldId="265"/>
            <ac:picMk id="6" creationId="{265FD2C6-6009-8C27-4F9A-D0419045B859}"/>
          </ac:picMkLst>
        </pc:picChg>
        <pc:picChg chg="add del mod">
          <ac:chgData name="Shawn Behrend" userId="ca2dbb29b6ebdf44" providerId="LiveId" clId="{86BB587D-B684-49A7-83F9-CD64845BC018}" dt="2022-05-10T00:43:23.997" v="4256" actId="478"/>
          <ac:picMkLst>
            <pc:docMk/>
            <pc:sldMk cId="1539250695" sldId="265"/>
            <ac:picMk id="10" creationId="{52E0A493-F705-A275-2F6E-43DA55AC92C1}"/>
          </ac:picMkLst>
        </pc:picChg>
      </pc:sldChg>
      <pc:sldChg chg="addSp delSp modSp mod modNotesTx">
        <pc:chgData name="Shawn Behrend" userId="ca2dbb29b6ebdf44" providerId="LiveId" clId="{86BB587D-B684-49A7-83F9-CD64845BC018}" dt="2022-05-11T16:34:50.325" v="9978" actId="20577"/>
        <pc:sldMkLst>
          <pc:docMk/>
          <pc:sldMk cId="1168237052" sldId="266"/>
        </pc:sldMkLst>
        <pc:spChg chg="mod">
          <ac:chgData name="Shawn Behrend" userId="ca2dbb29b6ebdf44" providerId="LiveId" clId="{86BB587D-B684-49A7-83F9-CD64845BC018}" dt="2022-05-11T00:53:42.279" v="8564" actId="20577"/>
          <ac:spMkLst>
            <pc:docMk/>
            <pc:sldMk cId="1168237052" sldId="266"/>
            <ac:spMk id="2" creationId="{F573F079-CB72-49D2-BF56-C0002E4ADC54}"/>
          </ac:spMkLst>
        </pc:spChg>
        <pc:spChg chg="mod">
          <ac:chgData name="Shawn Behrend" userId="ca2dbb29b6ebdf44" providerId="LiveId" clId="{86BB587D-B684-49A7-83F9-CD64845BC018}" dt="2022-05-11T16:34:50.325" v="9978" actId="20577"/>
          <ac:spMkLst>
            <pc:docMk/>
            <pc:sldMk cId="1168237052" sldId="266"/>
            <ac:spMk id="3" creationId="{086B24A1-E90F-489E-9B5D-396BCA25E9B0}"/>
          </ac:spMkLst>
        </pc:spChg>
        <pc:spChg chg="del mod">
          <ac:chgData name="Shawn Behrend" userId="ca2dbb29b6ebdf44" providerId="LiveId" clId="{86BB587D-B684-49A7-83F9-CD64845BC018}" dt="2022-05-10T00:09:35.001" v="3599" actId="931"/>
          <ac:spMkLst>
            <pc:docMk/>
            <pc:sldMk cId="1168237052" sldId="266"/>
            <ac:spMk id="4" creationId="{5E793353-04EB-488B-8B05-78C6E49BAC50}"/>
          </ac:spMkLst>
        </pc:spChg>
        <pc:spChg chg="add del mod">
          <ac:chgData name="Shawn Behrend" userId="ca2dbb29b6ebdf44" providerId="LiveId" clId="{86BB587D-B684-49A7-83F9-CD64845BC018}" dt="2022-05-10T00:42:58.847" v="4223" actId="478"/>
          <ac:spMkLst>
            <pc:docMk/>
            <pc:sldMk cId="1168237052" sldId="266"/>
            <ac:spMk id="7" creationId="{2D8C928B-2E15-D812-CCCA-6398084A4034}"/>
          </ac:spMkLst>
        </pc:spChg>
        <pc:spChg chg="add del mod">
          <ac:chgData name="Shawn Behrend" userId="ca2dbb29b6ebdf44" providerId="LiveId" clId="{86BB587D-B684-49A7-83F9-CD64845BC018}" dt="2022-05-10T00:42:55.531" v="4222" actId="478"/>
          <ac:spMkLst>
            <pc:docMk/>
            <pc:sldMk cId="1168237052" sldId="266"/>
            <ac:spMk id="9" creationId="{97F2DDF4-32D0-6F41-1888-3E6B24918588}"/>
          </ac:spMkLst>
        </pc:spChg>
        <pc:picChg chg="add del mod">
          <ac:chgData name="Shawn Behrend" userId="ca2dbb29b6ebdf44" providerId="LiveId" clId="{86BB587D-B684-49A7-83F9-CD64845BC018}" dt="2022-05-10T00:42:48.414" v="4221" actId="478"/>
          <ac:picMkLst>
            <pc:docMk/>
            <pc:sldMk cId="1168237052" sldId="266"/>
            <ac:picMk id="6" creationId="{53B0252D-9A87-71F8-8F9D-5F9FC0E6D94E}"/>
          </ac:picMkLst>
        </pc:picChg>
      </pc:sldChg>
      <pc:sldChg chg="addSp delSp modSp mod modNotesTx">
        <pc:chgData name="Shawn Behrend" userId="ca2dbb29b6ebdf44" providerId="LiveId" clId="{86BB587D-B684-49A7-83F9-CD64845BC018}" dt="2022-05-11T15:06:27.636" v="9647" actId="20577"/>
        <pc:sldMkLst>
          <pc:docMk/>
          <pc:sldMk cId="1962629460" sldId="267"/>
        </pc:sldMkLst>
        <pc:spChg chg="mod">
          <ac:chgData name="Shawn Behrend" userId="ca2dbb29b6ebdf44" providerId="LiveId" clId="{86BB587D-B684-49A7-83F9-CD64845BC018}" dt="2022-05-10T00:11:38.166" v="3647" actId="20577"/>
          <ac:spMkLst>
            <pc:docMk/>
            <pc:sldMk cId="1962629460" sldId="267"/>
            <ac:spMk id="2" creationId="{AE2BEBD9-9922-4295-942A-95183E1FFE42}"/>
          </ac:spMkLst>
        </pc:spChg>
        <pc:spChg chg="mod">
          <ac:chgData name="Shawn Behrend" userId="ca2dbb29b6ebdf44" providerId="LiveId" clId="{86BB587D-B684-49A7-83F9-CD64845BC018}" dt="2022-05-11T15:06:27.636" v="9647" actId="20577"/>
          <ac:spMkLst>
            <pc:docMk/>
            <pc:sldMk cId="1962629460" sldId="267"/>
            <ac:spMk id="3" creationId="{FDA97A1F-17FA-4B55-84C3-DDE556132BA7}"/>
          </ac:spMkLst>
        </pc:spChg>
        <pc:spChg chg="del">
          <ac:chgData name="Shawn Behrend" userId="ca2dbb29b6ebdf44" providerId="LiveId" clId="{86BB587D-B684-49A7-83F9-CD64845BC018}" dt="2022-05-10T00:16:00.142" v="3754"/>
          <ac:spMkLst>
            <pc:docMk/>
            <pc:sldMk cId="1962629460" sldId="267"/>
            <ac:spMk id="4" creationId="{E1F310DB-1B57-4F59-8216-98FB4E0A06DB}"/>
          </ac:spMkLst>
        </pc:spChg>
        <pc:spChg chg="add mod">
          <ac:chgData name="Shawn Behrend" userId="ca2dbb29b6ebdf44" providerId="LiveId" clId="{86BB587D-B684-49A7-83F9-CD64845BC018}" dt="2022-05-11T12:45:56.120" v="9155" actId="403"/>
          <ac:spMkLst>
            <pc:docMk/>
            <pc:sldMk cId="1962629460" sldId="267"/>
            <ac:spMk id="9" creationId="{AE7657AC-C87D-1662-81D6-F7DFD0F0EDB4}"/>
          </ac:spMkLst>
        </pc:spChg>
        <pc:grpChg chg="add del mod">
          <ac:chgData name="Shawn Behrend" userId="ca2dbb29b6ebdf44" providerId="LiveId" clId="{86BB587D-B684-49A7-83F9-CD64845BC018}" dt="2022-05-10T00:15:42.348" v="3753" actId="478"/>
          <ac:grpSpMkLst>
            <pc:docMk/>
            <pc:sldMk cId="1962629460" sldId="267"/>
            <ac:grpSpMk id="5" creationId="{D1FE9CC1-4805-D445-7F96-F56EA601C99A}"/>
          </ac:grpSpMkLst>
        </pc:grpChg>
        <pc:picChg chg="mod">
          <ac:chgData name="Shawn Behrend" userId="ca2dbb29b6ebdf44" providerId="LiveId" clId="{86BB587D-B684-49A7-83F9-CD64845BC018}" dt="2022-05-10T00:15:28.748" v="3750"/>
          <ac:picMkLst>
            <pc:docMk/>
            <pc:sldMk cId="1962629460" sldId="267"/>
            <ac:picMk id="6" creationId="{9D9A34E0-89BD-B2EE-A9C3-DF0317FCFD6E}"/>
          </ac:picMkLst>
        </pc:picChg>
        <pc:picChg chg="mod">
          <ac:chgData name="Shawn Behrend" userId="ca2dbb29b6ebdf44" providerId="LiveId" clId="{86BB587D-B684-49A7-83F9-CD64845BC018}" dt="2022-05-10T00:15:28.748" v="3750"/>
          <ac:picMkLst>
            <pc:docMk/>
            <pc:sldMk cId="1962629460" sldId="267"/>
            <ac:picMk id="7" creationId="{FF0A9365-63EE-72E1-2121-EFE15D637E89}"/>
          </ac:picMkLst>
        </pc:picChg>
        <pc:picChg chg="add mod">
          <ac:chgData name="Shawn Behrend" userId="ca2dbb29b6ebdf44" providerId="LiveId" clId="{86BB587D-B684-49A7-83F9-CD64845BC018}" dt="2022-05-11T15:04:40.817" v="9576" actId="1076"/>
          <ac:picMkLst>
            <pc:docMk/>
            <pc:sldMk cId="1962629460" sldId="267"/>
            <ac:picMk id="8" creationId="{1CCCE6AA-FC66-442D-AE7C-DCBB8F822356}"/>
          </ac:picMkLst>
        </pc:picChg>
      </pc:sldChg>
      <pc:sldChg chg="addSp delSp modSp mod modNotesTx">
        <pc:chgData name="Shawn Behrend" userId="ca2dbb29b6ebdf44" providerId="LiveId" clId="{86BB587D-B684-49A7-83F9-CD64845BC018}" dt="2022-05-11T15:10:19.351" v="9844" actId="20577"/>
        <pc:sldMkLst>
          <pc:docMk/>
          <pc:sldMk cId="949050417" sldId="268"/>
        </pc:sldMkLst>
        <pc:spChg chg="mod">
          <ac:chgData name="Shawn Behrend" userId="ca2dbb29b6ebdf44" providerId="LiveId" clId="{86BB587D-B684-49A7-83F9-CD64845BC018}" dt="2022-05-10T00:11:48.335" v="3652" actId="20577"/>
          <ac:spMkLst>
            <pc:docMk/>
            <pc:sldMk cId="949050417" sldId="268"/>
            <ac:spMk id="2" creationId="{A1CADE04-9A84-4078-8B1E-B0FAE0C88E41}"/>
          </ac:spMkLst>
        </pc:spChg>
        <pc:spChg chg="del">
          <ac:chgData name="Shawn Behrend" userId="ca2dbb29b6ebdf44" providerId="LiveId" clId="{86BB587D-B684-49A7-83F9-CD64845BC018}" dt="2022-05-10T00:51:40.554" v="4598" actId="478"/>
          <ac:spMkLst>
            <pc:docMk/>
            <pc:sldMk cId="949050417" sldId="268"/>
            <ac:spMk id="3" creationId="{2B388CD5-3298-4C7F-9090-0CAC1F723D1E}"/>
          </ac:spMkLst>
        </pc:spChg>
        <pc:spChg chg="del">
          <ac:chgData name="Shawn Behrend" userId="ca2dbb29b6ebdf44" providerId="LiveId" clId="{86BB587D-B684-49A7-83F9-CD64845BC018}" dt="2022-05-10T00:51:43.599" v="4599" actId="478"/>
          <ac:spMkLst>
            <pc:docMk/>
            <pc:sldMk cId="949050417" sldId="268"/>
            <ac:spMk id="4" creationId="{8A0CDE6D-DADD-4410-8305-D84DEB59F1B5}"/>
          </ac:spMkLst>
        </pc:spChg>
        <pc:spChg chg="add mod">
          <ac:chgData name="Shawn Behrend" userId="ca2dbb29b6ebdf44" providerId="LiveId" clId="{86BB587D-B684-49A7-83F9-CD64845BC018}" dt="2022-05-11T15:10:19.351" v="9844" actId="20577"/>
          <ac:spMkLst>
            <pc:docMk/>
            <pc:sldMk cId="949050417" sldId="268"/>
            <ac:spMk id="7" creationId="{47CF4CFB-12ED-B9C6-1E8A-75456807AC9B}"/>
          </ac:spMkLst>
        </pc:spChg>
        <pc:picChg chg="add mod">
          <ac:chgData name="Shawn Behrend" userId="ca2dbb29b6ebdf44" providerId="LiveId" clId="{86BB587D-B684-49A7-83F9-CD64845BC018}" dt="2022-05-11T00:53:55.314" v="8577" actId="1035"/>
          <ac:picMkLst>
            <pc:docMk/>
            <pc:sldMk cId="949050417" sldId="268"/>
            <ac:picMk id="5" creationId="{FCD49DEE-D51E-D8FA-7542-3F5000C5B79F}"/>
          </ac:picMkLst>
        </pc:picChg>
        <pc:picChg chg="add mod">
          <ac:chgData name="Shawn Behrend" userId="ca2dbb29b6ebdf44" providerId="LiveId" clId="{86BB587D-B684-49A7-83F9-CD64845BC018}" dt="2022-05-11T00:53:58.735" v="8583" actId="1035"/>
          <ac:picMkLst>
            <pc:docMk/>
            <pc:sldMk cId="949050417" sldId="268"/>
            <ac:picMk id="6" creationId="{ADB3912D-EE82-6670-A65B-246262C923B7}"/>
          </ac:picMkLst>
        </pc:picChg>
      </pc:sldChg>
      <pc:sldChg chg="addSp delSp modSp mod modNotesTx">
        <pc:chgData name="Shawn Behrend" userId="ca2dbb29b6ebdf44" providerId="LiveId" clId="{86BB587D-B684-49A7-83F9-CD64845BC018}" dt="2022-05-11T15:13:03.283" v="9954" actId="1036"/>
        <pc:sldMkLst>
          <pc:docMk/>
          <pc:sldMk cId="4176802272" sldId="269"/>
        </pc:sldMkLst>
        <pc:spChg chg="mod">
          <ac:chgData name="Shawn Behrend" userId="ca2dbb29b6ebdf44" providerId="LiveId" clId="{86BB587D-B684-49A7-83F9-CD64845BC018}" dt="2022-05-11T01:09:20.036" v="8893" actId="6549"/>
          <ac:spMkLst>
            <pc:docMk/>
            <pc:sldMk cId="4176802272" sldId="269"/>
            <ac:spMk id="2" creationId="{A291443C-92CB-4737-93FE-8BDE943419CD}"/>
          </ac:spMkLst>
        </pc:spChg>
        <pc:spChg chg="del mod">
          <ac:chgData name="Shawn Behrend" userId="ca2dbb29b6ebdf44" providerId="LiveId" clId="{86BB587D-B684-49A7-83F9-CD64845BC018}" dt="2022-05-11T01:09:27.893" v="8895" actId="478"/>
          <ac:spMkLst>
            <pc:docMk/>
            <pc:sldMk cId="4176802272" sldId="269"/>
            <ac:spMk id="3" creationId="{B5948297-416A-4548-82FE-E65F8F9F814A}"/>
          </ac:spMkLst>
        </pc:spChg>
        <pc:spChg chg="del">
          <ac:chgData name="Shawn Behrend" userId="ca2dbb29b6ebdf44" providerId="LiveId" clId="{86BB587D-B684-49A7-83F9-CD64845BC018}" dt="2022-05-10T00:56:29.486" v="4896" actId="931"/>
          <ac:spMkLst>
            <pc:docMk/>
            <pc:sldMk cId="4176802272" sldId="269"/>
            <ac:spMk id="4" creationId="{5E01DF4F-D502-48D6-B642-C1E0A2CCDB4E}"/>
          </ac:spMkLst>
        </pc:spChg>
        <pc:spChg chg="add mod">
          <ac:chgData name="Shawn Behrend" userId="ca2dbb29b6ebdf44" providerId="LiveId" clId="{86BB587D-B684-49A7-83F9-CD64845BC018}" dt="2022-05-11T15:12:10.128" v="9915" actId="1076"/>
          <ac:spMkLst>
            <pc:docMk/>
            <pc:sldMk cId="4176802272" sldId="269"/>
            <ac:spMk id="5" creationId="{3C6AFFCE-B9A3-630C-BBAF-D0E06B7CFFB5}"/>
          </ac:spMkLst>
        </pc:spChg>
        <pc:spChg chg="add del mod">
          <ac:chgData name="Shawn Behrend" userId="ca2dbb29b6ebdf44" providerId="LiveId" clId="{86BB587D-B684-49A7-83F9-CD64845BC018}" dt="2022-05-11T01:09:25.903" v="8894" actId="478"/>
          <ac:spMkLst>
            <pc:docMk/>
            <pc:sldMk cId="4176802272" sldId="269"/>
            <ac:spMk id="5" creationId="{85196E6D-8BDA-D734-8D2B-D0E71A75DB8B}"/>
          </ac:spMkLst>
        </pc:spChg>
        <pc:spChg chg="add mod">
          <ac:chgData name="Shawn Behrend" userId="ca2dbb29b6ebdf44" providerId="LiveId" clId="{86BB587D-B684-49A7-83F9-CD64845BC018}" dt="2022-05-11T15:12:17.320" v="9917" actId="14100"/>
          <ac:spMkLst>
            <pc:docMk/>
            <pc:sldMk cId="4176802272" sldId="269"/>
            <ac:spMk id="8" creationId="{4A6611B9-0353-520D-8CC8-378076F7B36A}"/>
          </ac:spMkLst>
        </pc:spChg>
        <pc:spChg chg="add del mod">
          <ac:chgData name="Shawn Behrend" userId="ca2dbb29b6ebdf44" providerId="LiveId" clId="{86BB587D-B684-49A7-83F9-CD64845BC018}" dt="2022-05-11T01:09:33.038" v="8896" actId="478"/>
          <ac:spMkLst>
            <pc:docMk/>
            <pc:sldMk cId="4176802272" sldId="269"/>
            <ac:spMk id="10" creationId="{18ABF159-2579-78D9-F042-B4AD4560C6F0}"/>
          </ac:spMkLst>
        </pc:spChg>
        <pc:picChg chg="add mod">
          <ac:chgData name="Shawn Behrend" userId="ca2dbb29b6ebdf44" providerId="LiveId" clId="{86BB587D-B684-49A7-83F9-CD64845BC018}" dt="2022-05-11T15:13:03.283" v="9954" actId="1036"/>
          <ac:picMkLst>
            <pc:docMk/>
            <pc:sldMk cId="4176802272" sldId="269"/>
            <ac:picMk id="3" creationId="{4933A245-7537-1D9F-F018-3E6CC70F27EF}"/>
          </ac:picMkLst>
        </pc:picChg>
        <pc:picChg chg="add del mod">
          <ac:chgData name="Shawn Behrend" userId="ca2dbb29b6ebdf44" providerId="LiveId" clId="{86BB587D-B684-49A7-83F9-CD64845BC018}" dt="2022-05-11T01:09:13.767" v="8889" actId="478"/>
          <ac:picMkLst>
            <pc:docMk/>
            <pc:sldMk cId="4176802272" sldId="269"/>
            <ac:picMk id="6" creationId="{44FA3168-BB94-CE97-5B2F-5C1683929243}"/>
          </ac:picMkLst>
        </pc:picChg>
        <pc:picChg chg="add mod">
          <ac:chgData name="Shawn Behrend" userId="ca2dbb29b6ebdf44" providerId="LiveId" clId="{86BB587D-B684-49A7-83F9-CD64845BC018}" dt="2022-05-11T15:11:42.942" v="9908" actId="1035"/>
          <ac:picMkLst>
            <pc:docMk/>
            <pc:sldMk cId="4176802272" sldId="269"/>
            <ac:picMk id="7" creationId="{9E516140-B0BE-DD1A-8C90-A8EA939FD72A}"/>
          </ac:picMkLst>
        </pc:picChg>
      </pc:sldChg>
      <pc:sldChg chg="addSp delSp modSp mod modNotesTx">
        <pc:chgData name="Shawn Behrend" userId="ca2dbb29b6ebdf44" providerId="LiveId" clId="{86BB587D-B684-49A7-83F9-CD64845BC018}" dt="2022-05-11T16:41:48.171" v="10211" actId="255"/>
        <pc:sldMkLst>
          <pc:docMk/>
          <pc:sldMk cId="1447978858" sldId="270"/>
        </pc:sldMkLst>
        <pc:spChg chg="mod">
          <ac:chgData name="Shawn Behrend" userId="ca2dbb29b6ebdf44" providerId="LiveId" clId="{86BB587D-B684-49A7-83F9-CD64845BC018}" dt="2022-05-11T16:37:54.369" v="10029" actId="313"/>
          <ac:spMkLst>
            <pc:docMk/>
            <pc:sldMk cId="1447978858" sldId="270"/>
            <ac:spMk id="2" creationId="{A78B654B-0B84-401E-922A-E817CAEC88A5}"/>
          </ac:spMkLst>
        </pc:spChg>
        <pc:spChg chg="del">
          <ac:chgData name="Shawn Behrend" userId="ca2dbb29b6ebdf44" providerId="LiveId" clId="{86BB587D-B684-49A7-83F9-CD64845BC018}" dt="2022-05-10T00:39:36.505" v="4147" actId="478"/>
          <ac:spMkLst>
            <pc:docMk/>
            <pc:sldMk cId="1447978858" sldId="270"/>
            <ac:spMk id="3" creationId="{24ECFA70-EF06-4723-B48D-4131120903CD}"/>
          </ac:spMkLst>
        </pc:spChg>
        <pc:spChg chg="del">
          <ac:chgData name="Shawn Behrend" userId="ca2dbb29b6ebdf44" providerId="LiveId" clId="{86BB587D-B684-49A7-83F9-CD64845BC018}" dt="2022-05-10T00:39:33.599" v="4146" actId="478"/>
          <ac:spMkLst>
            <pc:docMk/>
            <pc:sldMk cId="1447978858" sldId="270"/>
            <ac:spMk id="4" creationId="{0F252E78-7F18-423A-B173-14A5341A98D6}"/>
          </ac:spMkLst>
        </pc:spChg>
        <pc:spChg chg="add mod">
          <ac:chgData name="Shawn Behrend" userId="ca2dbb29b6ebdf44" providerId="LiveId" clId="{86BB587D-B684-49A7-83F9-CD64845BC018}" dt="2022-05-11T16:41:48.171" v="10211" actId="255"/>
          <ac:spMkLst>
            <pc:docMk/>
            <pc:sldMk cId="1447978858" sldId="270"/>
            <ac:spMk id="5" creationId="{20E3891C-84B6-AFB1-6FBB-48BDD9E26E8E}"/>
          </ac:spMkLst>
        </pc:spChg>
      </pc:sldChg>
      <pc:sldChg chg="modSp del mod">
        <pc:chgData name="Shawn Behrend" userId="ca2dbb29b6ebdf44" providerId="LiveId" clId="{86BB587D-B684-49A7-83F9-CD64845BC018}" dt="2022-05-10T00:47:49.593" v="4339" actId="47"/>
        <pc:sldMkLst>
          <pc:docMk/>
          <pc:sldMk cId="3047127427" sldId="271"/>
        </pc:sldMkLst>
        <pc:spChg chg="mod">
          <ac:chgData name="Shawn Behrend" userId="ca2dbb29b6ebdf44" providerId="LiveId" clId="{86BB587D-B684-49A7-83F9-CD64845BC018}" dt="2022-05-10T00:47:46.462" v="4338"/>
          <ac:spMkLst>
            <pc:docMk/>
            <pc:sldMk cId="3047127427" sldId="271"/>
            <ac:spMk id="2" creationId="{07F79099-4ECC-4114-86E9-362FA8F28954}"/>
          </ac:spMkLst>
        </pc:spChg>
      </pc:sldChg>
      <pc:sldChg chg="modSp new mod">
        <pc:chgData name="Shawn Behrend" userId="ca2dbb29b6ebdf44" providerId="LiveId" clId="{86BB587D-B684-49A7-83F9-CD64845BC018}" dt="2022-05-10T00:46:44.261" v="4332" actId="403"/>
        <pc:sldMkLst>
          <pc:docMk/>
          <pc:sldMk cId="2693708882" sldId="272"/>
        </pc:sldMkLst>
        <pc:spChg chg="mod">
          <ac:chgData name="Shawn Behrend" userId="ca2dbb29b6ebdf44" providerId="LiveId" clId="{86BB587D-B684-49A7-83F9-CD64845BC018}" dt="2022-05-08T12:16:52.153" v="657" actId="20577"/>
          <ac:spMkLst>
            <pc:docMk/>
            <pc:sldMk cId="2693708882" sldId="272"/>
            <ac:spMk id="2" creationId="{A4008096-FB79-7725-2F7B-F0BBA0791875}"/>
          </ac:spMkLst>
        </pc:spChg>
        <pc:spChg chg="mod">
          <ac:chgData name="Shawn Behrend" userId="ca2dbb29b6ebdf44" providerId="LiveId" clId="{86BB587D-B684-49A7-83F9-CD64845BC018}" dt="2022-05-10T00:46:44.261" v="4332" actId="403"/>
          <ac:spMkLst>
            <pc:docMk/>
            <pc:sldMk cId="2693708882" sldId="272"/>
            <ac:spMk id="3" creationId="{DEED4143-5437-A9A0-9F19-735FAE8BDD39}"/>
          </ac:spMkLst>
        </pc:spChg>
      </pc:sldChg>
      <pc:sldChg chg="modSp add mod">
        <pc:chgData name="Shawn Behrend" userId="ca2dbb29b6ebdf44" providerId="LiveId" clId="{86BB587D-B684-49A7-83F9-CD64845BC018}" dt="2022-05-10T00:46:52.232" v="4333" actId="403"/>
        <pc:sldMkLst>
          <pc:docMk/>
          <pc:sldMk cId="2741693453" sldId="273"/>
        </pc:sldMkLst>
        <pc:spChg chg="mod">
          <ac:chgData name="Shawn Behrend" userId="ca2dbb29b6ebdf44" providerId="LiveId" clId="{86BB587D-B684-49A7-83F9-CD64845BC018}" dt="2022-05-10T00:46:52.232" v="4333" actId="403"/>
          <ac:spMkLst>
            <pc:docMk/>
            <pc:sldMk cId="2741693453" sldId="273"/>
            <ac:spMk id="3" creationId="{DEED4143-5437-A9A0-9F19-735FAE8BDD39}"/>
          </ac:spMkLst>
        </pc:spChg>
      </pc:sldChg>
      <pc:sldChg chg="addSp delSp modSp new mod ord modNotesTx">
        <pc:chgData name="Shawn Behrend" userId="ca2dbb29b6ebdf44" providerId="LiveId" clId="{86BB587D-B684-49A7-83F9-CD64845BC018}" dt="2022-05-11T15:38:49.780" v="9964" actId="14100"/>
        <pc:sldMkLst>
          <pc:docMk/>
          <pc:sldMk cId="274837329" sldId="274"/>
        </pc:sldMkLst>
        <pc:spChg chg="mod">
          <ac:chgData name="Shawn Behrend" userId="ca2dbb29b6ebdf44" providerId="LiveId" clId="{86BB587D-B684-49A7-83F9-CD64845BC018}" dt="2022-05-10T00:41:12.512" v="4195" actId="313"/>
          <ac:spMkLst>
            <pc:docMk/>
            <pc:sldMk cId="274837329" sldId="274"/>
            <ac:spMk id="2" creationId="{3319B43D-055B-AEBF-5D49-DC4D1A6A1C68}"/>
          </ac:spMkLst>
        </pc:spChg>
        <pc:spChg chg="mod">
          <ac:chgData name="Shawn Behrend" userId="ca2dbb29b6ebdf44" providerId="LiveId" clId="{86BB587D-B684-49A7-83F9-CD64845BC018}" dt="2022-05-11T15:38:49.780" v="9964" actId="14100"/>
          <ac:spMkLst>
            <pc:docMk/>
            <pc:sldMk cId="274837329" sldId="274"/>
            <ac:spMk id="3" creationId="{E1C4BA80-7EA8-8602-D935-02D0EE6F62F1}"/>
          </ac:spMkLst>
        </pc:spChg>
        <pc:spChg chg="del">
          <ac:chgData name="Shawn Behrend" userId="ca2dbb29b6ebdf44" providerId="LiveId" clId="{86BB587D-B684-49A7-83F9-CD64845BC018}" dt="2022-05-08T13:47:30.548" v="1989" actId="931"/>
          <ac:spMkLst>
            <pc:docMk/>
            <pc:sldMk cId="274837329" sldId="274"/>
            <ac:spMk id="4" creationId="{0B4C2701-5F08-70D5-F04D-1344DBA7E150}"/>
          </ac:spMkLst>
        </pc:spChg>
        <pc:spChg chg="add del mod">
          <ac:chgData name="Shawn Behrend" userId="ca2dbb29b6ebdf44" providerId="LiveId" clId="{86BB587D-B684-49A7-83F9-CD64845BC018}" dt="2022-05-08T13:48:24.714" v="2011" actId="478"/>
          <ac:spMkLst>
            <pc:docMk/>
            <pc:sldMk cId="274837329" sldId="274"/>
            <ac:spMk id="5" creationId="{0C443E08-191A-5645-2563-282D597F6E21}"/>
          </ac:spMkLst>
        </pc:spChg>
        <pc:spChg chg="add mod">
          <ac:chgData name="Shawn Behrend" userId="ca2dbb29b6ebdf44" providerId="LiveId" clId="{86BB587D-B684-49A7-83F9-CD64845BC018}" dt="2022-05-11T12:28:38.836" v="8943" actId="1076"/>
          <ac:spMkLst>
            <pc:docMk/>
            <pc:sldMk cId="274837329" sldId="274"/>
            <ac:spMk id="8" creationId="{9D28B374-6BB9-FC9B-DE1D-CA5EE05AECB2}"/>
          </ac:spMkLst>
        </pc:spChg>
        <pc:picChg chg="add mod">
          <ac:chgData name="Shawn Behrend" userId="ca2dbb29b6ebdf44" providerId="LiveId" clId="{86BB587D-B684-49A7-83F9-CD64845BC018}" dt="2022-05-11T12:28:35.524" v="8942" actId="1076"/>
          <ac:picMkLst>
            <pc:docMk/>
            <pc:sldMk cId="274837329" sldId="274"/>
            <ac:picMk id="7" creationId="{FD130813-0463-7C87-A27A-BEC8BC7893F1}"/>
          </ac:picMkLst>
        </pc:picChg>
      </pc:sldChg>
      <pc:sldChg chg="addSp delSp modSp add mod modNotesTx">
        <pc:chgData name="Shawn Behrend" userId="ca2dbb29b6ebdf44" providerId="LiveId" clId="{86BB587D-B684-49A7-83F9-CD64845BC018}" dt="2022-05-11T12:50:01.668" v="9259" actId="404"/>
        <pc:sldMkLst>
          <pc:docMk/>
          <pc:sldMk cId="3274005548" sldId="275"/>
        </pc:sldMkLst>
        <pc:spChg chg="mod">
          <ac:chgData name="Shawn Behrend" userId="ca2dbb29b6ebdf44" providerId="LiveId" clId="{86BB587D-B684-49A7-83F9-CD64845BC018}" dt="2022-05-08T21:17:35.837" v="2176" actId="20577"/>
          <ac:spMkLst>
            <pc:docMk/>
            <pc:sldMk cId="3274005548" sldId="275"/>
            <ac:spMk id="2" creationId="{ECAD027A-7153-4549-86E0-62487CDA988F}"/>
          </ac:spMkLst>
        </pc:spChg>
        <pc:spChg chg="del">
          <ac:chgData name="Shawn Behrend" userId="ca2dbb29b6ebdf44" providerId="LiveId" clId="{86BB587D-B684-49A7-83F9-CD64845BC018}" dt="2022-05-08T20:51:44.758" v="2102" actId="478"/>
          <ac:spMkLst>
            <pc:docMk/>
            <pc:sldMk cId="3274005548" sldId="275"/>
            <ac:spMk id="4" creationId="{929BF991-197C-44F4-9AAF-C8DFE84A7598}"/>
          </ac:spMkLst>
        </pc:spChg>
        <pc:spChg chg="add del mod">
          <ac:chgData name="Shawn Behrend" userId="ca2dbb29b6ebdf44" providerId="LiveId" clId="{86BB587D-B684-49A7-83F9-CD64845BC018}" dt="2022-05-08T20:52:15.729" v="2109" actId="3680"/>
          <ac:spMkLst>
            <pc:docMk/>
            <pc:sldMk cId="3274005548" sldId="275"/>
            <ac:spMk id="5" creationId="{8994ED35-9B7E-7C17-27FF-BB3672CA2C06}"/>
          </ac:spMkLst>
        </pc:spChg>
        <pc:spChg chg="add del mod">
          <ac:chgData name="Shawn Behrend" userId="ca2dbb29b6ebdf44" providerId="LiveId" clId="{86BB587D-B684-49A7-83F9-CD64845BC018}" dt="2022-05-08T20:52:42.028" v="2112" actId="3680"/>
          <ac:spMkLst>
            <pc:docMk/>
            <pc:sldMk cId="3274005548" sldId="275"/>
            <ac:spMk id="11" creationId="{77A41B98-224C-8E64-B666-6E6109B6ADD5}"/>
          </ac:spMkLst>
        </pc:spChg>
        <pc:spChg chg="add del mod">
          <ac:chgData name="Shawn Behrend" userId="ca2dbb29b6ebdf44" providerId="LiveId" clId="{86BB587D-B684-49A7-83F9-CD64845BC018}" dt="2022-05-08T21:17:45.873" v="2178" actId="478"/>
          <ac:spMkLst>
            <pc:docMk/>
            <pc:sldMk cId="3274005548" sldId="275"/>
            <ac:spMk id="14" creationId="{48FF38AE-CF0E-DBDC-D3F4-12B38529D6EA}"/>
          </ac:spMkLst>
        </pc:spChg>
        <pc:spChg chg="add del">
          <ac:chgData name="Shawn Behrend" userId="ca2dbb29b6ebdf44" providerId="LiveId" clId="{86BB587D-B684-49A7-83F9-CD64845BC018}" dt="2022-05-08T21:17:55.171" v="2180" actId="478"/>
          <ac:spMkLst>
            <pc:docMk/>
            <pc:sldMk cId="3274005548" sldId="275"/>
            <ac:spMk id="16" creationId="{8B3D5741-277A-08A3-8E53-F58F572370C8}"/>
          </ac:spMkLst>
        </pc:spChg>
        <pc:graphicFrameChg chg="add del mod">
          <ac:chgData name="Shawn Behrend" userId="ca2dbb29b6ebdf44" providerId="LiveId" clId="{86BB587D-B684-49A7-83F9-CD64845BC018}" dt="2022-05-08T20:51:49.557" v="2104"/>
          <ac:graphicFrameMkLst>
            <pc:docMk/>
            <pc:sldMk cId="3274005548" sldId="275"/>
            <ac:graphicFrameMk id="6" creationId="{7A3C854E-1B7C-86C7-EDEB-AECC0F78DE56}"/>
          </ac:graphicFrameMkLst>
        </pc:graphicFrameChg>
        <pc:graphicFrameChg chg="add del mod">
          <ac:chgData name="Shawn Behrend" userId="ca2dbb29b6ebdf44" providerId="LiveId" clId="{86BB587D-B684-49A7-83F9-CD64845BC018}" dt="2022-05-08T20:52:11.119" v="2108"/>
          <ac:graphicFrameMkLst>
            <pc:docMk/>
            <pc:sldMk cId="3274005548" sldId="275"/>
            <ac:graphicFrameMk id="7" creationId="{2B2A1E01-583E-25A2-1907-A6221940DEE3}"/>
          </ac:graphicFrameMkLst>
        </pc:graphicFrameChg>
        <pc:graphicFrameChg chg="add del mod ord modGraphic">
          <ac:chgData name="Shawn Behrend" userId="ca2dbb29b6ebdf44" providerId="LiveId" clId="{86BB587D-B684-49A7-83F9-CD64845BC018}" dt="2022-05-08T20:52:37.335" v="2111" actId="478"/>
          <ac:graphicFrameMkLst>
            <pc:docMk/>
            <pc:sldMk cId="3274005548" sldId="275"/>
            <ac:graphicFrameMk id="8" creationId="{6BADFECE-C025-DAB5-38D8-9388E24792F7}"/>
          </ac:graphicFrameMkLst>
        </pc:graphicFrameChg>
        <pc:graphicFrameChg chg="del">
          <ac:chgData name="Shawn Behrend" userId="ca2dbb29b6ebdf44" providerId="LiveId" clId="{86BB587D-B684-49A7-83F9-CD64845BC018}" dt="2022-05-08T20:51:42.015" v="2101" actId="478"/>
          <ac:graphicFrameMkLst>
            <pc:docMk/>
            <pc:sldMk cId="3274005548" sldId="275"/>
            <ac:graphicFrameMk id="9" creationId="{6F1D9376-FD7B-9CB7-80D5-49EE14C8DB52}"/>
          </ac:graphicFrameMkLst>
        </pc:graphicFrameChg>
        <pc:graphicFrameChg chg="add del mod ord modGraphic">
          <ac:chgData name="Shawn Behrend" userId="ca2dbb29b6ebdf44" providerId="LiveId" clId="{86BB587D-B684-49A7-83F9-CD64845BC018}" dt="2022-05-08T21:17:38.817" v="2177" actId="478"/>
          <ac:graphicFrameMkLst>
            <pc:docMk/>
            <pc:sldMk cId="3274005548" sldId="275"/>
            <ac:graphicFrameMk id="12" creationId="{5FF6A781-8034-E234-DF07-3501E70281B3}"/>
          </ac:graphicFrameMkLst>
        </pc:graphicFrameChg>
        <pc:graphicFrameChg chg="add mod modGraphic">
          <ac:chgData name="Shawn Behrend" userId="ca2dbb29b6ebdf44" providerId="LiveId" clId="{86BB587D-B684-49A7-83F9-CD64845BC018}" dt="2022-05-11T12:50:01.668" v="9259" actId="404"/>
          <ac:graphicFrameMkLst>
            <pc:docMk/>
            <pc:sldMk cId="3274005548" sldId="275"/>
            <ac:graphicFrameMk id="17" creationId="{D50678DA-EBE3-598E-0AB2-A81A47C8EB91}"/>
          </ac:graphicFrameMkLst>
        </pc:graphicFrameChg>
      </pc:sldChg>
      <pc:sldChg chg="addSp delSp modSp add mod modNotesTx">
        <pc:chgData name="Shawn Behrend" userId="ca2dbb29b6ebdf44" providerId="LiveId" clId="{86BB587D-B684-49A7-83F9-CD64845BC018}" dt="2022-05-11T15:07:28.070" v="9728" actId="20577"/>
        <pc:sldMkLst>
          <pc:docMk/>
          <pc:sldMk cId="2921978314" sldId="276"/>
        </pc:sldMkLst>
        <pc:spChg chg="mod">
          <ac:chgData name="Shawn Behrend" userId="ca2dbb29b6ebdf44" providerId="LiveId" clId="{86BB587D-B684-49A7-83F9-CD64845BC018}" dt="2022-05-10T00:23:04.462" v="4045" actId="20577"/>
          <ac:spMkLst>
            <pc:docMk/>
            <pc:sldMk cId="2921978314" sldId="276"/>
            <ac:spMk id="2" creationId="{AE2BEBD9-9922-4295-942A-95183E1FFE42}"/>
          </ac:spMkLst>
        </pc:spChg>
        <pc:spChg chg="mod">
          <ac:chgData name="Shawn Behrend" userId="ca2dbb29b6ebdf44" providerId="LiveId" clId="{86BB587D-B684-49A7-83F9-CD64845BC018}" dt="2022-05-11T15:07:28.070" v="9728" actId="20577"/>
          <ac:spMkLst>
            <pc:docMk/>
            <pc:sldMk cId="2921978314" sldId="276"/>
            <ac:spMk id="3" creationId="{FDA97A1F-17FA-4B55-84C3-DDE556132BA7}"/>
          </ac:spMkLst>
        </pc:spChg>
        <pc:spChg chg="del">
          <ac:chgData name="Shawn Behrend" userId="ca2dbb29b6ebdf44" providerId="LiveId" clId="{86BB587D-B684-49A7-83F9-CD64845BC018}" dt="2022-05-10T00:20:38.610" v="4008"/>
          <ac:spMkLst>
            <pc:docMk/>
            <pc:sldMk cId="2921978314" sldId="276"/>
            <ac:spMk id="4" creationId="{E1F310DB-1B57-4F59-8216-98FB4E0A06DB}"/>
          </ac:spMkLst>
        </pc:spChg>
        <pc:spChg chg="add mod">
          <ac:chgData name="Shawn Behrend" userId="ca2dbb29b6ebdf44" providerId="LiveId" clId="{86BB587D-B684-49A7-83F9-CD64845BC018}" dt="2022-05-11T12:46:47.162" v="9159"/>
          <ac:spMkLst>
            <pc:docMk/>
            <pc:sldMk cId="2921978314" sldId="276"/>
            <ac:spMk id="6" creationId="{2CDEFDAE-ACB1-73A7-628C-DA0593B81F07}"/>
          </ac:spMkLst>
        </pc:spChg>
        <pc:spChg chg="add del mod">
          <ac:chgData name="Shawn Behrend" userId="ca2dbb29b6ebdf44" providerId="LiveId" clId="{86BB587D-B684-49A7-83F9-CD64845BC018}" dt="2022-05-10T00:23:46.010" v="4047"/>
          <ac:spMkLst>
            <pc:docMk/>
            <pc:sldMk cId="2921978314" sldId="276"/>
            <ac:spMk id="10" creationId="{CF591E87-AE20-C420-1292-E69B575F41F0}"/>
          </ac:spMkLst>
        </pc:spChg>
        <pc:spChg chg="add del mod">
          <ac:chgData name="Shawn Behrend" userId="ca2dbb29b6ebdf44" providerId="LiveId" clId="{86BB587D-B684-49A7-83F9-CD64845BC018}" dt="2022-05-11T12:46:50.711" v="9160" actId="478"/>
          <ac:spMkLst>
            <pc:docMk/>
            <pc:sldMk cId="2921978314" sldId="276"/>
            <ac:spMk id="12" creationId="{1B0FAD69-65FD-1F01-CEDA-628D25F86409}"/>
          </ac:spMkLst>
        </pc:spChg>
        <pc:grpChg chg="del">
          <ac:chgData name="Shawn Behrend" userId="ca2dbb29b6ebdf44" providerId="LiveId" clId="{86BB587D-B684-49A7-83F9-CD64845BC018}" dt="2022-05-10T00:18:10.496" v="3949" actId="478"/>
          <ac:grpSpMkLst>
            <pc:docMk/>
            <pc:sldMk cId="2921978314" sldId="276"/>
            <ac:grpSpMk id="5" creationId="{D1FE9CC1-4805-D445-7F96-F56EA601C99A}"/>
          </ac:grpSpMkLst>
        </pc:grpChg>
        <pc:picChg chg="add del mod">
          <ac:chgData name="Shawn Behrend" userId="ca2dbb29b6ebdf44" providerId="LiveId" clId="{86BB587D-B684-49A7-83F9-CD64845BC018}" dt="2022-05-10T00:23:10.259" v="4046" actId="478"/>
          <ac:picMkLst>
            <pc:docMk/>
            <pc:sldMk cId="2921978314" sldId="276"/>
            <ac:picMk id="8" creationId="{4271E6AE-7448-1FFA-E05C-489A8867D1D5}"/>
          </ac:picMkLst>
        </pc:picChg>
        <pc:picChg chg="add mod">
          <ac:chgData name="Shawn Behrend" userId="ca2dbb29b6ebdf44" providerId="LiveId" clId="{86BB587D-B684-49A7-83F9-CD64845BC018}" dt="2022-05-11T12:46:53.209" v="9161" actId="1076"/>
          <ac:picMkLst>
            <pc:docMk/>
            <pc:sldMk cId="2921978314" sldId="276"/>
            <ac:picMk id="11" creationId="{6504A443-5B83-9FCF-C2A5-8B2A7547F1A1}"/>
          </ac:picMkLst>
        </pc:picChg>
      </pc:sldChg>
      <pc:sldChg chg="modSp add mod">
        <pc:chgData name="Shawn Behrend" userId="ca2dbb29b6ebdf44" providerId="LiveId" clId="{86BB587D-B684-49A7-83F9-CD64845BC018}" dt="2022-05-10T00:47:04.785" v="4335" actId="3626"/>
        <pc:sldMkLst>
          <pc:docMk/>
          <pc:sldMk cId="1967153536" sldId="277"/>
        </pc:sldMkLst>
        <pc:spChg chg="mod">
          <ac:chgData name="Shawn Behrend" userId="ca2dbb29b6ebdf44" providerId="LiveId" clId="{86BB587D-B684-49A7-83F9-CD64845BC018}" dt="2022-05-10T00:47:04.785" v="4335" actId="3626"/>
          <ac:spMkLst>
            <pc:docMk/>
            <pc:sldMk cId="1967153536" sldId="277"/>
            <ac:spMk id="3" creationId="{DEED4143-5437-A9A0-9F19-735FAE8BDD39}"/>
          </ac:spMkLst>
        </pc:spChg>
      </pc:sldChg>
      <pc:sldMasterChg chg="modSldLayout">
        <pc:chgData name="Shawn Behrend" userId="ca2dbb29b6ebdf44" providerId="LiveId" clId="{86BB587D-B684-49A7-83F9-CD64845BC018}" dt="2022-05-10T01:30:14.186" v="7036" actId="1036"/>
        <pc:sldMasterMkLst>
          <pc:docMk/>
          <pc:sldMasterMk cId="3648337776" sldId="2147483660"/>
        </pc:sldMasterMkLst>
        <pc:sldLayoutChg chg="modSp mod">
          <pc:chgData name="Shawn Behrend" userId="ca2dbb29b6ebdf44" providerId="LiveId" clId="{86BB587D-B684-49A7-83F9-CD64845BC018}" dt="2022-05-10T01:30:14.186" v="7036" actId="1036"/>
          <pc:sldLayoutMkLst>
            <pc:docMk/>
            <pc:sldMasterMk cId="3648337776" sldId="2147483660"/>
            <pc:sldLayoutMk cId="265800903" sldId="2147483664"/>
          </pc:sldLayoutMkLst>
          <pc:cxnChg chg="mod">
            <ac:chgData name="Shawn Behrend" userId="ca2dbb29b6ebdf44" providerId="LiveId" clId="{86BB587D-B684-49A7-83F9-CD64845BC018}" dt="2022-05-10T01:30:14.186" v="7036" actId="1036"/>
            <ac:cxnSpMkLst>
              <pc:docMk/>
              <pc:sldMasterMk cId="3648337776" sldId="2147483660"/>
              <pc:sldLayoutMk cId="265800903" sldId="2147483664"/>
              <ac:cxnSpMk id="35" creationId="{00000000-0000-0000-0000-000000000000}"/>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8323F-551E-4111-861D-1BCBF9E50426}"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033CF-CC6B-4B50-9D10-D9DBA2EF4E04}" type="slidenum">
              <a:rPr lang="en-US" smtClean="0"/>
              <a:t>‹#›</a:t>
            </a:fld>
            <a:endParaRPr lang="en-US"/>
          </a:p>
        </p:txBody>
      </p:sp>
    </p:spTree>
    <p:extLst>
      <p:ext uri="{BB962C8B-B14F-4D97-AF65-F5344CB8AC3E}">
        <p14:creationId xmlns:p14="http://schemas.microsoft.com/office/powerpoint/2010/main" val="306618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Hello – My name is Shawn Behrend and I'm going to be briefing my Data Analysis project with topic of Gender-Neutral Baby Names in the United States From 1880-2020.</a:t>
            </a:r>
          </a:p>
        </p:txBody>
      </p:sp>
      <p:sp>
        <p:nvSpPr>
          <p:cNvPr id="4" name="Slide Number Placeholder 3"/>
          <p:cNvSpPr>
            <a:spLocks noGrp="1"/>
          </p:cNvSpPr>
          <p:nvPr>
            <p:ph type="sldNum" sz="quarter" idx="5"/>
          </p:nvPr>
        </p:nvSpPr>
        <p:spPr/>
        <p:txBody>
          <a:bodyPr/>
          <a:lstStyle/>
          <a:p>
            <a:fld id="{F28033CF-CC6B-4B50-9D10-D9DBA2EF4E04}" type="slidenum">
              <a:rPr lang="en-US" smtClean="0"/>
              <a:t>1</a:t>
            </a:fld>
            <a:endParaRPr lang="en-US"/>
          </a:p>
        </p:txBody>
      </p:sp>
    </p:spTree>
    <p:extLst>
      <p:ext uri="{BB962C8B-B14F-4D97-AF65-F5344CB8AC3E}">
        <p14:creationId xmlns:p14="http://schemas.microsoft.com/office/powerpoint/2010/main" val="408455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Question 1 asks about the quantity of unique gender-neutral names, with same spelling, used for both males and females. For ease of visualization of this data, the ratio of the quantity of gender-neutral names versus the total number of names per decade is shown.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is seen in the figure, the quantity of gender-neutral names used decreases from a ratio of 0.07, or 7%, in 1880 down to 0.043 or 4.3% in 2020,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indicating that use of gender-neutral names has decreased over 140 years.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Based on this visualization it is clear that the null hypothesis for Research Question 1 can be rejected as there is a downward trend of gender-neutral names being used through the 140-year time period.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8033CF-CC6B-4B50-9D10-D9DBA2EF4E04}" type="slidenum">
              <a:rPr lang="en-US" smtClean="0"/>
              <a:t>10</a:t>
            </a:fld>
            <a:endParaRPr lang="en-US"/>
          </a:p>
        </p:txBody>
      </p:sp>
    </p:spTree>
    <p:extLst>
      <p:ext uri="{BB962C8B-B14F-4D97-AF65-F5344CB8AC3E}">
        <p14:creationId xmlns:p14="http://schemas.microsoft.com/office/powerpoint/2010/main" val="2470364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Question 2 asks about the number of occurrences of unique gender-neutral names, with same spelling, used for both males and females. Preparation of the data included compilation of the sum of the number of occurrences of gender-neutral names per gender, versus the total occurrences of all names for that gender. Data for every year in the 140-year time period was compiled and plotted to develop a comprehensive picture of the trend. </a:t>
            </a:r>
          </a:p>
          <a:p>
            <a:pPr marL="0" marR="0">
              <a:lnSpc>
                <a:spcPct val="200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is seen in the figure, the ratio of occurrences varies per gender, with the female occurrences shown in blue and male occurrences shown in red.  While the use of gender-neutral names was fairly even for both females and males in 1880, it is seen that the usage of gender-neutral names, which are usually considered to be more masculine, was more popular for males in the years and decades that follow than for females. It is also seen that there is a downward trend in use of gender-neutral names for either gender over the 140-year time period. This downward trend is a clear indicator that the null hypothesis for Research Question 2 can be rejected.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8033CF-CC6B-4B50-9D10-D9DBA2EF4E04}" type="slidenum">
              <a:rPr lang="en-US" smtClean="0"/>
              <a:t>11</a:t>
            </a:fld>
            <a:endParaRPr lang="en-US"/>
          </a:p>
        </p:txBody>
      </p:sp>
    </p:spTree>
    <p:extLst>
      <p:ext uri="{BB962C8B-B14F-4D97-AF65-F5344CB8AC3E}">
        <p14:creationId xmlns:p14="http://schemas.microsoft.com/office/powerpoint/2010/main" val="378764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an additional method of analysis for Research Question 2, scatter plots were made and the Pearson correlation test was used to evaluate the association between occurrences of gender-neutral names and occurrences of all names, per gender.  The upper figure shows the scatter plots where the female occurrences are on the left portion and the male occurrences are on the right portion. The lower part of the figure shows the Pearson's correlation test results with female names in the left portion and male names in the right portion. As can be seen, the p-values are similar with females at 0.038 and males at 0.03. These p-values are very close to the significance level of 0.05.  Therefore, the correlation of the occurrences of gender-neutral names versus all names is not statistically significant for either gender.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12</a:t>
            </a:fld>
            <a:endParaRPr lang="en-US"/>
          </a:p>
        </p:txBody>
      </p:sp>
    </p:spTree>
    <p:extLst>
      <p:ext uri="{BB962C8B-B14F-4D97-AF65-F5344CB8AC3E}">
        <p14:creationId xmlns:p14="http://schemas.microsoft.com/office/powerpoint/2010/main" val="60895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Hahn &amp; Bentley (2003) stated that new names are invented and others fall into dis-use with every decade. 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nalysis was done beginning with the 1880-1889 decade to determine whether gender-neutral names in following decades were either in common with the previous decade, or were new for that decade. In some cases, a gender-neutral name was included in a decade, but then skipped one or more decades before appearing in the list again. If this happened, that particular name was considered common in some decades and new in a decade further on. This occurred with the name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Charlie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which was considered common since 1889. The name falls into disuse as a gender-neutral name in the years from 1950-1999, but then reappears in 2000-2009. A plot of the quantity of gender-neutral names and their status of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Common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shown in the figure on the left along with the total number of gender-neutral names used for the 14-decade time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As shown in the figure on the left, the total number of gender-neutral names is plotted in blue. Gender-neutral names that were in common with the previous decade are shown in green. This line trends downward as the decades went on. Gender-neutral names that were new in each decade are shown in red. Interestingly, the number of new gender-neutral names increases from 1950 to 2020. The number of new gender-neutral names nearly reaches the level of the gender-neutral names that were in common with the previous decade. It can be speculated that parents desired gender-neutral names for children, but did not want to use the same names that previous generations had used. They instead introduced new gender-neutral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Because this study was of particular interest to the author, the plot on the right shows the occurrences of the name “Shawn” for both males and females from 1950 when it was introduced on both lists to 1979 when it was no longer in the name files for females. As is seen, the name “Shawn” with its spelling, was equally popular for males and females through 1956. After that, the name was still used for females, but was much more popular for males.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13</a:t>
            </a:fld>
            <a:endParaRPr lang="en-US"/>
          </a:p>
        </p:txBody>
      </p:sp>
    </p:spTree>
    <p:extLst>
      <p:ext uri="{BB962C8B-B14F-4D97-AF65-F5344CB8AC3E}">
        <p14:creationId xmlns:p14="http://schemas.microsoft.com/office/powerpoint/2010/main" val="2509502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this study analyzed trends and correlation in usage of gender-neutral children's names over 14 decades, from 1880-2020. Research Question 1 involved the quantity of gender-neutral names being used overall. For this question, the null hypothesis was rejected, meaning that there was a difference in quantity of gender-neutral names being used per decade. The analysis showed there was a significant decrease in quantity of gender-neutral names being used from 1880-2020.</a:t>
            </a:r>
          </a:p>
          <a:p>
            <a:pPr marL="0" marR="0" indent="45720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Question 2 involved the number of occurrences of gender-neutral names being used per gender versus all names. For this question, the null hypothesis was rejected, meaning that there was a difference in number of occurrences of gender-neutral names per decade, per gender. The analysis showed there was a significant decrease in occurrences of gender-neutral names being used from 1880-2020 for both males and females. Additionally, the correlation between usage of gender-neutral names versus all names was not statistically significant for either males or females.</a:t>
            </a:r>
          </a:p>
          <a:p>
            <a:pPr marL="0" marR="0" indent="45720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analysis was done on gender-neutral names being commonly used as decades go on versus new gender-neutral names being introduced. This analysis showed that while usage of many common gender-neutral names decreased and names fell into dis-use, there was an increase in new gender-neutral names being added over the last 50 years. </a:t>
            </a:r>
          </a:p>
          <a:p>
            <a:pPr marL="0" marR="0" lvl="0" indent="457200" algn="l" defTabSz="914400" rtl="0" eaLnBrk="1" fontAlgn="auto" latinLnBrk="0" hangingPunct="1">
              <a:lnSpc>
                <a:spcPct val="2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Further analysis of trends in the use of gender-neutral names in the United States in the future will require addition of new YOB files as more are published when each year passes. It is recommended that future analysis be done at the end of each decade to enable gathering of the most useful set of data, which includes a full decade worth of name data.</a:t>
            </a:r>
          </a:p>
          <a:p>
            <a:pPr marL="0" marR="0" indent="457200">
              <a:lnSpc>
                <a:spcPct val="20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14</a:t>
            </a:fld>
            <a:endParaRPr lang="en-US"/>
          </a:p>
        </p:txBody>
      </p:sp>
    </p:spTree>
    <p:extLst>
      <p:ext uri="{BB962C8B-B14F-4D97-AF65-F5344CB8AC3E}">
        <p14:creationId xmlns:p14="http://schemas.microsoft.com/office/powerpoint/2010/main" val="393157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briefing is to discuss the objectives for the project, the dataset itself, the tools used, the research questions and hypotheses, and the findings for the project.</a:t>
            </a:r>
          </a:p>
        </p:txBody>
      </p:sp>
      <p:sp>
        <p:nvSpPr>
          <p:cNvPr id="4" name="Slide Number Placeholder 3"/>
          <p:cNvSpPr>
            <a:spLocks noGrp="1"/>
          </p:cNvSpPr>
          <p:nvPr>
            <p:ph type="sldNum" sz="quarter" idx="5"/>
          </p:nvPr>
        </p:nvSpPr>
        <p:spPr/>
        <p:txBody>
          <a:bodyPr/>
          <a:lstStyle/>
          <a:p>
            <a:fld id="{F28033CF-CC6B-4B50-9D10-D9DBA2EF4E04}" type="slidenum">
              <a:rPr lang="en-US" smtClean="0"/>
              <a:t>2</a:t>
            </a:fld>
            <a:endParaRPr lang="en-US"/>
          </a:p>
        </p:txBody>
      </p:sp>
    </p:spTree>
    <p:extLst>
      <p:ext uri="{BB962C8B-B14F-4D97-AF65-F5344CB8AC3E}">
        <p14:creationId xmlns:p14="http://schemas.microsoft.com/office/powerpoint/2010/main" val="171802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majority of chosen baby names in the United States are gender-specific, meaning they are used for a particular gender, either male or female. A small minority of chosen baby names are considered gender-neutral, androgynous or unisex, meaning they can be used for either a male or a female (Seguin et al., 2021).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involves an analysis of trends by decade for gender-neutral names in the United States. The objective is to explore, analyze and gain insights about gender-neutral baby names based on the previously mentioned "Baby Names from Social Security Card Applications - National Data" dataset for years 1880-2020, published by the Social Security Administration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Nuessel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2017; SSA, 2021).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subject is of personal interest to me, as growing up with the gender-neutral name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Shawn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has had few advantages and many disadvantages. Learning about use of gender-neutral names over many decades, and how their popularity has increased or decreased was the inspiration for this study.</a:t>
            </a: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3</a:t>
            </a:fld>
            <a:endParaRPr lang="en-US"/>
          </a:p>
        </p:txBody>
      </p:sp>
    </p:spTree>
    <p:extLst>
      <p:ext uri="{BB962C8B-B14F-4D97-AF65-F5344CB8AC3E}">
        <p14:creationId xmlns:p14="http://schemas.microsoft.com/office/powerpoint/2010/main" val="8026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Social Security baby names dataset consists of one data file per Year-of-Birth for the years 1880-2020. As each year passes, the baby names for that year are published and added to the dataset. Each Year-of-Birth data file contains three columns in a Comma Separated Value (CSV) format, where female names are at the top, followed by male names. The Top 1000 most popular names for females and males are included in each file.  Two excerpts from the 1880 Year-of-Birth file are shown.</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is seen in the upper portion, the name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Mary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had the highest number of Social Security applications for females with 7065 occurrences. This means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Mary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was the #1 ranked name for females. The example Year-of-Birth file also shows the center of the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yob1880.txt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where the male names follow the female names. For the male names, John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had the highest number of Social Security applications for males with 9655 occurrences, meaning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John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was the #1 ranked name for males. </a:t>
            </a:r>
          </a:p>
        </p:txBody>
      </p:sp>
      <p:sp>
        <p:nvSpPr>
          <p:cNvPr id="4" name="Slide Number Placeholder 3"/>
          <p:cNvSpPr>
            <a:spLocks noGrp="1"/>
          </p:cNvSpPr>
          <p:nvPr>
            <p:ph type="sldNum" sz="quarter" idx="5"/>
          </p:nvPr>
        </p:nvSpPr>
        <p:spPr/>
        <p:txBody>
          <a:bodyPr/>
          <a:lstStyle/>
          <a:p>
            <a:fld id="{F28033CF-CC6B-4B50-9D10-D9DBA2EF4E04}" type="slidenum">
              <a:rPr lang="en-US" smtClean="0"/>
              <a:t>4</a:t>
            </a:fld>
            <a:endParaRPr lang="en-US"/>
          </a:p>
        </p:txBody>
      </p:sp>
    </p:spTree>
    <p:extLst>
      <p:ext uri="{BB962C8B-B14F-4D97-AF65-F5344CB8AC3E}">
        <p14:creationId xmlns:p14="http://schemas.microsoft.com/office/powerpoint/2010/main" val="9729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Two tools were necessary for the analysis for this project. The first was a data analysis tool which is used to ingest the data, perform statistical calculations, and plot visualizations of the data as directed by the coded tasks. The second tool is a spreadsheet to ingest the resultant data from the data analysis tool for visual inspection, as well as to perform basic tasks such as alphabetizing and numerical ordering</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Some commonly used data analysis tools are R Studio, Python/Jupyter Notebook, and SAS. All have similar analytical capabilities for statistical data analysis as well as plotting capability for relevant charts and graphs. For this project, R Studio was used as R is the coding language I am most familiar with. Additionally there are vast amounts of online help for any and all questions on coding using the R language. The spreadsheet tool used was Microsoft Excel.</a:t>
            </a:r>
          </a:p>
          <a:p>
            <a:pPr marL="0" marR="0">
              <a:lnSpc>
                <a:spcPct val="20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8033CF-CC6B-4B50-9D10-D9DBA2EF4E04}" type="slidenum">
              <a:rPr lang="en-US" smtClean="0"/>
              <a:t>5</a:t>
            </a:fld>
            <a:endParaRPr lang="en-US"/>
          </a:p>
        </p:txBody>
      </p:sp>
    </p:spTree>
    <p:extLst>
      <p:ext uri="{BB962C8B-B14F-4D97-AF65-F5344CB8AC3E}">
        <p14:creationId xmlns:p14="http://schemas.microsoft.com/office/powerpoint/2010/main" val="415800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research questions and hypotheses for this project are shown on this slide and the next. </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question 1 asks if there is a trend in quantity of unique gender-neutral baby names (same name and spelling used for both males and females) being used versus the overall name set by decade from 1880-2020. The null hypotheses states that the ratio of quantities of unique gender-neutral names versus the complete set of names used in each decade per gender has stayed the same in the decades from 1880-2020. The alternative hypothesis states that the ratio has changed in those same decades.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6</a:t>
            </a:fld>
            <a:endParaRPr lang="en-US"/>
          </a:p>
        </p:txBody>
      </p:sp>
    </p:spTree>
    <p:extLst>
      <p:ext uri="{BB962C8B-B14F-4D97-AF65-F5344CB8AC3E}">
        <p14:creationId xmlns:p14="http://schemas.microsoft.com/office/powerpoint/2010/main" val="353470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Research question 2 asks if there is a trend in usage of unique gender-neutral baby names (meaning the number of occurrences by both males and females) versus the overall occurrences of name usage by decade from 1880-2020. The null hypotheses states that the ratio of total occurrences of gender-neutral names versus the total occurrences of all names used in each decade per gender has stayed the same in the decades from 1880-2020. The alternative hypothesis states that the ratio has changed in those same decades.</a:t>
            </a: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7</a:t>
            </a:fld>
            <a:endParaRPr lang="en-US"/>
          </a:p>
        </p:txBody>
      </p:sp>
    </p:spTree>
    <p:extLst>
      <p:ext uri="{BB962C8B-B14F-4D97-AF65-F5344CB8AC3E}">
        <p14:creationId xmlns:p14="http://schemas.microsoft.com/office/powerpoint/2010/main" val="312482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mentioned in Research Question 1 and Research Question 2, the data that was collected and analyzed consists of names for which Social Security applications were submitted, which are the same for both males and females within the fourteen decades shown here: 1880-1889, 1890-1899, 1900-1909, and so on up to 2010-2020. Names are considered to be gender-neutral if they appear in both the male and female list and have identical spelling (SSA, 2021).  A complete year of birth data file was used, so the data searched included the top 1000 names for males, and the top 1000 names for females for that year. In order to do this analysis per decade, the last year of the decade was used as the search set for the names that were used for both genders.</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research method for this project was to analyze the name dataset per year to search for trends of gender-neutral name usage, as well as to visually show the trends in tables and plots. To prove or disprove the hypotheses for Research Questions 1 and 2, scatter plots were created to look for trends in the time-based data. Using R, the Pearson Correlation test was also done per gender for all years in the dataset to evaluate association between the occurrences of gender-neutral names versus occurrences of all names, per gender (Davies, 2016)</a:t>
            </a:r>
          </a:p>
          <a:p>
            <a:pPr marL="0" marR="0">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table on the right shows ten names used by both females and males in 2020. As is seen for these names in particular, the upper five are used much more often for males than females, while the lower five are used more often for females than males.</a:t>
            </a:r>
          </a:p>
          <a:p>
            <a:endParaRPr lang="en-US" sz="1800"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8</a:t>
            </a:fld>
            <a:endParaRPr lang="en-US"/>
          </a:p>
        </p:txBody>
      </p:sp>
    </p:spTree>
    <p:extLst>
      <p:ext uri="{BB962C8B-B14F-4D97-AF65-F5344CB8AC3E}">
        <p14:creationId xmlns:p14="http://schemas.microsoft.com/office/powerpoint/2010/main" val="2673159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Prior to the Tax Reform Act of 1986 (99</a:t>
            </a:r>
            <a:r>
              <a:rPr lang="en-US" sz="1800"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Congress, 1986), U.S citizens were required to apply to join the Social Security program.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Nuessel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(2017) notes that the names included in the Social Security dataset were gathered from Social Security card applications for those born after 1879. After the Tax Reform Act of 1986 was passed, all U.S.-born children's names from 1987 and beyond appeared in the data file for their year of birth. Therefore, there are many more data points after 1986 than there were previously.</a:t>
            </a:r>
          </a:p>
          <a:p>
            <a:pPr marL="0" marR="0" indent="457200">
              <a:lnSpc>
                <a:spcPct val="200000"/>
              </a:lnSpc>
              <a:spcBef>
                <a:spcPts val="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Nuessel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(2017) provides two additional limitations about the Social Security names dataset that apply directly to this project: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dataset includes gender and spelling as was recorded on the Social Security application. No edits were done if incorrect.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Names can be used for both genders, but will have differing ranks in popularity per gender.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United Stated Department of Labor (US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defines Personally Identifiable Information (PII) as information that allows the identity of an individual to be inferred. Examples of PII that identify individuals directly are full name (first, middle and last), address, social security number, telephone number, and email address (US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this project, there are no ethical concerns that need to be taken into account. The data fields in the SSA name dataset include only the individual's first name, their gender and their birth year. The dataset includes U.S. born applicants for the U.S. Social Security program, but no other geographic information is included. Additionally, care was taken by the SSA to include only names that appear five times or more, such that no individual could be directly identified and privacy is preserved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Nuessel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2017; SSA, 2021).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28033CF-CC6B-4B50-9D10-D9DBA2EF4E04}" type="slidenum">
              <a:rPr lang="en-US" smtClean="0"/>
              <a:t>9</a:t>
            </a:fld>
            <a:endParaRPr lang="en-US"/>
          </a:p>
        </p:txBody>
      </p:sp>
    </p:spTree>
    <p:extLst>
      <p:ext uri="{BB962C8B-B14F-4D97-AF65-F5344CB8AC3E}">
        <p14:creationId xmlns:p14="http://schemas.microsoft.com/office/powerpoint/2010/main" val="169944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8A2235-D604-4816-AE98-B9182073EA47}" type="datetimeFigureOut">
              <a:rPr lang="en-US" smtClean="0"/>
              <a:t>5/11/2022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81C81-D8E6-4202-AF9C-2361D591F19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955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A2235-D604-4816-AE98-B9182073EA47}"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1C81-D8E6-4202-AF9C-2361D591F19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087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A2235-D604-4816-AE98-B9182073EA47}"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1C81-D8E6-4202-AF9C-2361D591F19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776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A2235-D604-4816-AE98-B9182073EA47}"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1C81-D8E6-4202-AF9C-2361D591F19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530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A2235-D604-4816-AE98-B9182073EA47}"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1C81-D8E6-4202-AF9C-2361D591F19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214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8A2235-D604-4816-AE98-B9182073EA47}"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1C81-D8E6-4202-AF9C-2361D591F198}" type="slidenum">
              <a:rPr lang="en-US" smtClean="0"/>
              <a:t>‹#›</a:t>
            </a:fld>
            <a:endParaRPr lang="en-US"/>
          </a:p>
        </p:txBody>
      </p:sp>
      <p:cxnSp>
        <p:nvCxnSpPr>
          <p:cNvPr id="35" name="Straight Connector 34"/>
          <p:cNvCxnSpPr/>
          <p:nvPr/>
        </p:nvCxnSpPr>
        <p:spPr>
          <a:xfrm>
            <a:off x="1453896" y="1489277"/>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80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8A2235-D604-4816-AE98-B9182073EA47}" type="datetimeFigureOut">
              <a:rPr lang="en-US" smtClean="0"/>
              <a:t>5/11/2022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1C81-D8E6-4202-AF9C-2361D591F19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60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8A2235-D604-4816-AE98-B9182073EA47}" type="datetimeFigureOut">
              <a:rPr lang="en-US" smtClean="0"/>
              <a:t>5/11/2022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1C81-D8E6-4202-AF9C-2361D591F19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3865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A2235-D604-4816-AE98-B9182073EA47}" type="datetimeFigureOut">
              <a:rPr lang="en-US" smtClean="0"/>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1C81-D8E6-4202-AF9C-2361D591F198}" type="slidenum">
              <a:rPr lang="en-US" smtClean="0"/>
              <a:t>‹#›</a:t>
            </a:fld>
            <a:endParaRPr lang="en-US"/>
          </a:p>
        </p:txBody>
      </p:sp>
    </p:spTree>
    <p:extLst>
      <p:ext uri="{BB962C8B-B14F-4D97-AF65-F5344CB8AC3E}">
        <p14:creationId xmlns:p14="http://schemas.microsoft.com/office/powerpoint/2010/main" val="290011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A2235-D604-4816-AE98-B9182073EA47}"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1C81-D8E6-4202-AF9C-2361D591F19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66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B8A2235-D604-4816-AE98-B9182073EA47}" type="datetimeFigureOut">
              <a:rPr lang="en-US" smtClean="0"/>
              <a:t>5/11/2022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81C81-D8E6-4202-AF9C-2361D591F19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4534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B8A2235-D604-4816-AE98-B9182073EA47}" type="datetimeFigureOut">
              <a:rPr lang="en-US" smtClean="0"/>
              <a:t>5/11/2022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81C81-D8E6-4202-AF9C-2361D591F198}"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337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633D-09E0-4AC6-AB99-9A3338CBDEB4}"/>
              </a:ext>
            </a:extLst>
          </p:cNvPr>
          <p:cNvSpPr>
            <a:spLocks noGrp="1"/>
          </p:cNvSpPr>
          <p:nvPr>
            <p:ph type="ctrTitle"/>
          </p:nvPr>
        </p:nvSpPr>
        <p:spPr/>
        <p:txBody>
          <a:bodyPr>
            <a:noAutofit/>
          </a:bodyPr>
          <a:lstStyle/>
          <a:p>
            <a:r>
              <a:rPr lang="en-US" sz="4000" dirty="0"/>
              <a:t>A Data Analysis project on Gender-Neutral Baby Names in the United States From 1880-2020</a:t>
            </a:r>
          </a:p>
        </p:txBody>
      </p:sp>
      <p:sp>
        <p:nvSpPr>
          <p:cNvPr id="3" name="Subtitle 2">
            <a:extLst>
              <a:ext uri="{FF2B5EF4-FFF2-40B4-BE49-F238E27FC236}">
                <a16:creationId xmlns:a16="http://schemas.microsoft.com/office/drawing/2014/main" id="{B1DFFCB7-E4EF-40EF-9C25-A74DC3250F45}"/>
              </a:ext>
            </a:extLst>
          </p:cNvPr>
          <p:cNvSpPr>
            <a:spLocks noGrp="1"/>
          </p:cNvSpPr>
          <p:nvPr>
            <p:ph type="subTitle" idx="1"/>
          </p:nvPr>
        </p:nvSpPr>
        <p:spPr>
          <a:xfrm>
            <a:off x="2417780" y="3588354"/>
            <a:ext cx="8637072" cy="2221896"/>
          </a:xfrm>
        </p:spPr>
        <p:txBody>
          <a:bodyPr>
            <a:normAutofit fontScale="92500" lnSpcReduction="10000"/>
          </a:bodyPr>
          <a:lstStyle/>
          <a:p>
            <a:r>
              <a:rPr lang="en-US" dirty="0"/>
              <a:t>Shawn Behrend</a:t>
            </a:r>
          </a:p>
          <a:p>
            <a:r>
              <a:rPr lang="en-US" dirty="0"/>
              <a:t>Colorado State University Global</a:t>
            </a:r>
          </a:p>
          <a:p>
            <a:r>
              <a:rPr lang="en-US" dirty="0"/>
              <a:t>MIS581: Capstone: Business Intelligence and Data Analytics</a:t>
            </a:r>
          </a:p>
          <a:p>
            <a:r>
              <a:rPr lang="en-US" dirty="0"/>
              <a:t>Dr. Orenthio Goodwin</a:t>
            </a:r>
          </a:p>
          <a:p>
            <a:r>
              <a:rPr lang="en-US" dirty="0"/>
              <a:t>15 May 2022</a:t>
            </a:r>
          </a:p>
          <a:p>
            <a:endParaRPr lang="en-US" dirty="0"/>
          </a:p>
        </p:txBody>
      </p:sp>
    </p:spTree>
    <p:extLst>
      <p:ext uri="{BB962C8B-B14F-4D97-AF65-F5344CB8AC3E}">
        <p14:creationId xmlns:p14="http://schemas.microsoft.com/office/powerpoint/2010/main" val="845298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EBD9-9922-4295-942A-95183E1FFE42}"/>
              </a:ext>
            </a:extLst>
          </p:cNvPr>
          <p:cNvSpPr>
            <a:spLocks noGrp="1"/>
          </p:cNvSpPr>
          <p:nvPr>
            <p:ph type="title"/>
          </p:nvPr>
        </p:nvSpPr>
        <p:spPr/>
        <p:txBody>
          <a:bodyPr/>
          <a:lstStyle/>
          <a:p>
            <a:r>
              <a:rPr lang="en-US" dirty="0"/>
              <a:t>Findings – Research Question 1</a:t>
            </a:r>
          </a:p>
        </p:txBody>
      </p:sp>
      <p:sp>
        <p:nvSpPr>
          <p:cNvPr id="3" name="Content Placeholder 2">
            <a:extLst>
              <a:ext uri="{FF2B5EF4-FFF2-40B4-BE49-F238E27FC236}">
                <a16:creationId xmlns:a16="http://schemas.microsoft.com/office/drawing/2014/main" id="{FDA97A1F-17FA-4B55-84C3-DDE556132BA7}"/>
              </a:ext>
            </a:extLst>
          </p:cNvPr>
          <p:cNvSpPr>
            <a:spLocks noGrp="1"/>
          </p:cNvSpPr>
          <p:nvPr>
            <p:ph sz="half" idx="1"/>
          </p:nvPr>
        </p:nvSpPr>
        <p:spPr>
          <a:xfrm>
            <a:off x="1449217" y="1704702"/>
            <a:ext cx="3944193" cy="3448595"/>
          </a:xfrm>
        </p:spPr>
        <p:txBody>
          <a:bodyPr>
            <a:normAutofit lnSpcReduction="10000"/>
          </a:bodyPr>
          <a:lstStyle/>
          <a:p>
            <a:r>
              <a:rPr lang="en-US" dirty="0"/>
              <a:t>Quantity of unique gender-neutral names used per decade</a:t>
            </a:r>
          </a:p>
          <a:p>
            <a:r>
              <a:rPr lang="en-US" dirty="0"/>
              <a:t>Ratio of gender neutral names versus total number of names is plotted</a:t>
            </a:r>
          </a:p>
          <a:p>
            <a:pPr lvl="1"/>
            <a:r>
              <a:rPr lang="en-US" sz="2000" dirty="0"/>
              <a:t>Total names is 1000 each for males and females = 2000</a:t>
            </a:r>
          </a:p>
          <a:p>
            <a:r>
              <a:rPr lang="en-US" dirty="0"/>
              <a:t>Ratio = 0.07 to 0.043 over timespan</a:t>
            </a:r>
          </a:p>
        </p:txBody>
      </p:sp>
      <p:pic>
        <p:nvPicPr>
          <p:cNvPr id="8" name="Content Placeholder 7">
            <a:extLst>
              <a:ext uri="{FF2B5EF4-FFF2-40B4-BE49-F238E27FC236}">
                <a16:creationId xmlns:a16="http://schemas.microsoft.com/office/drawing/2014/main" id="{1CCCE6AA-FC66-442D-AE7C-DCBB8F822356}"/>
              </a:ext>
            </a:extLst>
          </p:cNvPr>
          <p:cNvPicPr>
            <a:picLocks noGrp="1" noChangeAspect="1"/>
          </p:cNvPicPr>
          <p:nvPr>
            <p:ph sz="half" idx="2"/>
          </p:nvPr>
        </p:nvPicPr>
        <p:blipFill>
          <a:blip r:embed="rId3"/>
          <a:stretch>
            <a:fillRect/>
          </a:stretch>
        </p:blipFill>
        <p:spPr>
          <a:xfrm>
            <a:off x="5393410" y="1589932"/>
            <a:ext cx="5819746" cy="3403875"/>
          </a:xfrm>
          <a:prstGeom prst="rect">
            <a:avLst/>
          </a:prstGeom>
        </p:spPr>
      </p:pic>
      <p:sp>
        <p:nvSpPr>
          <p:cNvPr id="9" name="Content Placeholder 2">
            <a:extLst>
              <a:ext uri="{FF2B5EF4-FFF2-40B4-BE49-F238E27FC236}">
                <a16:creationId xmlns:a16="http://schemas.microsoft.com/office/drawing/2014/main" id="{AE7657AC-C87D-1662-81D6-F7DFD0F0EDB4}"/>
              </a:ext>
            </a:extLst>
          </p:cNvPr>
          <p:cNvSpPr txBox="1">
            <a:spLocks/>
          </p:cNvSpPr>
          <p:nvPr/>
        </p:nvSpPr>
        <p:spPr>
          <a:xfrm>
            <a:off x="2220777" y="5281451"/>
            <a:ext cx="7946111" cy="771659"/>
          </a:xfrm>
          <a:prstGeom prst="rect">
            <a:avLst/>
          </a:prstGeom>
          <a:solidFill>
            <a:srgbClr val="FFFF99"/>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800" b="1" dirty="0"/>
              <a:t>Null hypothesis rejected</a:t>
            </a:r>
          </a:p>
          <a:p>
            <a:pPr marL="0" indent="0" algn="ctr">
              <a:lnSpc>
                <a:spcPct val="100000"/>
              </a:lnSpc>
              <a:spcBef>
                <a:spcPts val="0"/>
              </a:spcBef>
              <a:buNone/>
            </a:pPr>
            <a:r>
              <a:rPr lang="en-US" sz="1800" b="1" dirty="0"/>
              <a:t>Fewer unique gender neutral names were used over 140 years</a:t>
            </a:r>
          </a:p>
        </p:txBody>
      </p:sp>
    </p:spTree>
    <p:extLst>
      <p:ext uri="{BB962C8B-B14F-4D97-AF65-F5344CB8AC3E}">
        <p14:creationId xmlns:p14="http://schemas.microsoft.com/office/powerpoint/2010/main" val="1962629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EBD9-9922-4295-942A-95183E1FFE42}"/>
              </a:ext>
            </a:extLst>
          </p:cNvPr>
          <p:cNvSpPr>
            <a:spLocks noGrp="1"/>
          </p:cNvSpPr>
          <p:nvPr>
            <p:ph type="title"/>
          </p:nvPr>
        </p:nvSpPr>
        <p:spPr/>
        <p:txBody>
          <a:bodyPr/>
          <a:lstStyle/>
          <a:p>
            <a:r>
              <a:rPr lang="en-US" dirty="0"/>
              <a:t>Findings – Research Question 2</a:t>
            </a:r>
          </a:p>
        </p:txBody>
      </p:sp>
      <p:sp>
        <p:nvSpPr>
          <p:cNvPr id="3" name="Content Placeholder 2">
            <a:extLst>
              <a:ext uri="{FF2B5EF4-FFF2-40B4-BE49-F238E27FC236}">
                <a16:creationId xmlns:a16="http://schemas.microsoft.com/office/drawing/2014/main" id="{FDA97A1F-17FA-4B55-84C3-DDE556132BA7}"/>
              </a:ext>
            </a:extLst>
          </p:cNvPr>
          <p:cNvSpPr>
            <a:spLocks noGrp="1"/>
          </p:cNvSpPr>
          <p:nvPr>
            <p:ph sz="half" idx="1"/>
          </p:nvPr>
        </p:nvSpPr>
        <p:spPr>
          <a:xfrm>
            <a:off x="1447331" y="1610828"/>
            <a:ext cx="4645152" cy="3448595"/>
          </a:xfrm>
        </p:spPr>
        <p:txBody>
          <a:bodyPr>
            <a:normAutofit/>
          </a:bodyPr>
          <a:lstStyle/>
          <a:p>
            <a:r>
              <a:rPr lang="en-US" dirty="0"/>
              <a:t>Occurrences of unique gender-neutral names used per decade per gender</a:t>
            </a:r>
          </a:p>
          <a:p>
            <a:r>
              <a:rPr lang="en-US" dirty="0"/>
              <a:t>Ratio of occurrences of gender neutral names versus total occurrences of all names per gender is plotted</a:t>
            </a:r>
          </a:p>
          <a:p>
            <a:r>
              <a:rPr lang="en-US" dirty="0"/>
              <a:t>Ratio was even at first, higher for males, then even again at end of timespan</a:t>
            </a:r>
          </a:p>
        </p:txBody>
      </p:sp>
      <p:pic>
        <p:nvPicPr>
          <p:cNvPr id="11" name="Content Placeholder 10">
            <a:extLst>
              <a:ext uri="{FF2B5EF4-FFF2-40B4-BE49-F238E27FC236}">
                <a16:creationId xmlns:a16="http://schemas.microsoft.com/office/drawing/2014/main" id="{6504A443-5B83-9FCF-C2A5-8B2A7547F1A1}"/>
              </a:ext>
            </a:extLst>
          </p:cNvPr>
          <p:cNvPicPr>
            <a:picLocks noGrp="1" noChangeAspect="1"/>
          </p:cNvPicPr>
          <p:nvPr>
            <p:ph sz="half" idx="2"/>
          </p:nvPr>
        </p:nvPicPr>
        <p:blipFill>
          <a:blip r:embed="rId3"/>
          <a:stretch>
            <a:fillRect/>
          </a:stretch>
        </p:blipFill>
        <p:spPr>
          <a:xfrm>
            <a:off x="5856903" y="1750637"/>
            <a:ext cx="5433530" cy="3168976"/>
          </a:xfrm>
          <a:prstGeom prst="rect">
            <a:avLst/>
          </a:prstGeom>
        </p:spPr>
      </p:pic>
      <p:sp>
        <p:nvSpPr>
          <p:cNvPr id="6" name="Content Placeholder 2">
            <a:extLst>
              <a:ext uri="{FF2B5EF4-FFF2-40B4-BE49-F238E27FC236}">
                <a16:creationId xmlns:a16="http://schemas.microsoft.com/office/drawing/2014/main" id="{2CDEFDAE-ACB1-73A7-628C-DA0593B81F07}"/>
              </a:ext>
            </a:extLst>
          </p:cNvPr>
          <p:cNvSpPr txBox="1">
            <a:spLocks/>
          </p:cNvSpPr>
          <p:nvPr/>
        </p:nvSpPr>
        <p:spPr>
          <a:xfrm>
            <a:off x="2437754" y="5247172"/>
            <a:ext cx="7946111" cy="771659"/>
          </a:xfrm>
          <a:prstGeom prst="rect">
            <a:avLst/>
          </a:prstGeom>
          <a:solidFill>
            <a:srgbClr val="FFFF99"/>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800" b="1" dirty="0"/>
              <a:t>Null hypothesis rejected</a:t>
            </a:r>
          </a:p>
          <a:p>
            <a:pPr marL="0" indent="0" algn="ctr">
              <a:lnSpc>
                <a:spcPct val="100000"/>
              </a:lnSpc>
              <a:spcBef>
                <a:spcPts val="0"/>
              </a:spcBef>
              <a:buNone/>
            </a:pPr>
            <a:r>
              <a:rPr lang="en-US" sz="1800" b="1" dirty="0"/>
              <a:t>Usage of gender neutral names decreased over 140 years</a:t>
            </a:r>
          </a:p>
        </p:txBody>
      </p:sp>
    </p:spTree>
    <p:extLst>
      <p:ext uri="{BB962C8B-B14F-4D97-AF65-F5344CB8AC3E}">
        <p14:creationId xmlns:p14="http://schemas.microsoft.com/office/powerpoint/2010/main" val="292197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DE04-9A84-4078-8B1E-B0FAE0C88E41}"/>
              </a:ext>
            </a:extLst>
          </p:cNvPr>
          <p:cNvSpPr>
            <a:spLocks noGrp="1"/>
          </p:cNvSpPr>
          <p:nvPr>
            <p:ph type="title"/>
          </p:nvPr>
        </p:nvSpPr>
        <p:spPr/>
        <p:txBody>
          <a:bodyPr/>
          <a:lstStyle/>
          <a:p>
            <a:r>
              <a:rPr lang="en-US" dirty="0"/>
              <a:t>Findings – Research Question 2</a:t>
            </a:r>
          </a:p>
        </p:txBody>
      </p:sp>
      <p:pic>
        <p:nvPicPr>
          <p:cNvPr id="5" name="Picture 4">
            <a:extLst>
              <a:ext uri="{FF2B5EF4-FFF2-40B4-BE49-F238E27FC236}">
                <a16:creationId xmlns:a16="http://schemas.microsoft.com/office/drawing/2014/main" id="{FCD49DEE-D51E-D8FA-7542-3F5000C5B7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5673" y="1713689"/>
            <a:ext cx="6904053" cy="2020921"/>
          </a:xfrm>
          <a:prstGeom prst="rect">
            <a:avLst/>
          </a:prstGeom>
          <a:noFill/>
        </p:spPr>
      </p:pic>
      <p:pic>
        <p:nvPicPr>
          <p:cNvPr id="6" name="Picture 5">
            <a:extLst>
              <a:ext uri="{FF2B5EF4-FFF2-40B4-BE49-F238E27FC236}">
                <a16:creationId xmlns:a16="http://schemas.microsoft.com/office/drawing/2014/main" id="{ADB3912D-EE82-6670-A65B-246262C923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34725" y="3906061"/>
            <a:ext cx="6906006" cy="1928432"/>
          </a:xfrm>
          <a:prstGeom prst="rect">
            <a:avLst/>
          </a:prstGeom>
          <a:noFill/>
          <a:ln>
            <a:solidFill>
              <a:schemeClr val="tx1"/>
            </a:solidFill>
          </a:ln>
        </p:spPr>
      </p:pic>
      <p:sp>
        <p:nvSpPr>
          <p:cNvPr id="7" name="Content Placeholder 2">
            <a:extLst>
              <a:ext uri="{FF2B5EF4-FFF2-40B4-BE49-F238E27FC236}">
                <a16:creationId xmlns:a16="http://schemas.microsoft.com/office/drawing/2014/main" id="{47CF4CFB-12ED-B9C6-1E8A-75456807AC9B}"/>
              </a:ext>
            </a:extLst>
          </p:cNvPr>
          <p:cNvSpPr>
            <a:spLocks noGrp="1"/>
          </p:cNvSpPr>
          <p:nvPr>
            <p:ph sz="half" idx="1"/>
          </p:nvPr>
        </p:nvSpPr>
        <p:spPr>
          <a:xfrm>
            <a:off x="1392066" y="1566783"/>
            <a:ext cx="3326401" cy="3848645"/>
          </a:xfrm>
        </p:spPr>
        <p:txBody>
          <a:bodyPr>
            <a:normAutofit fontScale="92500" lnSpcReduction="20000"/>
          </a:bodyPr>
          <a:lstStyle/>
          <a:p>
            <a:r>
              <a:rPr lang="en-US" sz="2400" dirty="0"/>
              <a:t>Pearson’s correlation evaluated association between occurrences of gender neutral names versus all names, per gender </a:t>
            </a:r>
          </a:p>
          <a:p>
            <a:r>
              <a:rPr lang="en-US" sz="2400" dirty="0"/>
              <a:t>Not statistically significant</a:t>
            </a:r>
          </a:p>
          <a:p>
            <a:pPr lvl="1"/>
            <a:r>
              <a:rPr lang="en-US" sz="2200" dirty="0"/>
              <a:t>0.038 (F) and 0.03 (M) vs 0.05 significance level</a:t>
            </a:r>
          </a:p>
          <a:p>
            <a:endParaRPr lang="en-US" sz="2400" dirty="0"/>
          </a:p>
        </p:txBody>
      </p:sp>
    </p:spTree>
    <p:extLst>
      <p:ext uri="{BB962C8B-B14F-4D97-AF65-F5344CB8AC3E}">
        <p14:creationId xmlns:p14="http://schemas.microsoft.com/office/powerpoint/2010/main" val="94905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443C-92CB-4737-93FE-8BDE943419CD}"/>
              </a:ext>
            </a:extLst>
          </p:cNvPr>
          <p:cNvSpPr>
            <a:spLocks noGrp="1"/>
          </p:cNvSpPr>
          <p:nvPr>
            <p:ph type="title"/>
          </p:nvPr>
        </p:nvSpPr>
        <p:spPr>
          <a:xfrm>
            <a:off x="1449217" y="481039"/>
            <a:ext cx="9605635" cy="1059305"/>
          </a:xfrm>
        </p:spPr>
        <p:txBody>
          <a:bodyPr/>
          <a:lstStyle/>
          <a:p>
            <a:r>
              <a:rPr lang="en-US" dirty="0"/>
              <a:t>Findings – New/common names</a:t>
            </a:r>
          </a:p>
        </p:txBody>
      </p:sp>
      <p:pic>
        <p:nvPicPr>
          <p:cNvPr id="7" name="Picture 6">
            <a:extLst>
              <a:ext uri="{FF2B5EF4-FFF2-40B4-BE49-F238E27FC236}">
                <a16:creationId xmlns:a16="http://schemas.microsoft.com/office/drawing/2014/main" id="{9E516140-B0BE-DD1A-8C90-A8EA939FD72A}"/>
              </a:ext>
            </a:extLst>
          </p:cNvPr>
          <p:cNvPicPr>
            <a:picLocks noChangeAspect="1"/>
          </p:cNvPicPr>
          <p:nvPr/>
        </p:nvPicPr>
        <p:blipFill>
          <a:blip r:embed="rId3"/>
          <a:stretch>
            <a:fillRect/>
          </a:stretch>
        </p:blipFill>
        <p:spPr>
          <a:xfrm>
            <a:off x="5805642" y="1584044"/>
            <a:ext cx="5460660" cy="3193971"/>
          </a:xfrm>
          <a:prstGeom prst="rect">
            <a:avLst/>
          </a:prstGeom>
        </p:spPr>
      </p:pic>
      <p:sp>
        <p:nvSpPr>
          <p:cNvPr id="8" name="Content Placeholder 2">
            <a:extLst>
              <a:ext uri="{FF2B5EF4-FFF2-40B4-BE49-F238E27FC236}">
                <a16:creationId xmlns:a16="http://schemas.microsoft.com/office/drawing/2014/main" id="{4A6611B9-0353-520D-8CC8-378076F7B36A}"/>
              </a:ext>
            </a:extLst>
          </p:cNvPr>
          <p:cNvSpPr txBox="1">
            <a:spLocks/>
          </p:cNvSpPr>
          <p:nvPr/>
        </p:nvSpPr>
        <p:spPr>
          <a:xfrm>
            <a:off x="1293182" y="1657028"/>
            <a:ext cx="4193218" cy="13496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Hahn &amp; Bentley (2003) theory: </a:t>
            </a:r>
            <a:r>
              <a:rPr lang="en-US" dirty="0">
                <a:solidFill>
                  <a:srgbClr val="000000"/>
                </a:solidFill>
                <a:cs typeface="Times New Roman" panose="02020603050405020304" pitchFamily="18" charset="0"/>
              </a:rPr>
              <a:t>N</a:t>
            </a:r>
            <a:r>
              <a:rPr lang="en-US" dirty="0">
                <a:solidFill>
                  <a:srgbClr val="000000"/>
                </a:solidFill>
                <a:effectLst/>
                <a:ea typeface="Calibri" panose="020F0502020204030204" pitchFamily="34" charset="0"/>
                <a:cs typeface="Times New Roman" panose="02020603050405020304" pitchFamily="18" charset="0"/>
              </a:rPr>
              <a:t>ew names are invented and others fall into dis-use with every decade</a:t>
            </a:r>
            <a:r>
              <a:rPr lang="en-US" dirty="0"/>
              <a:t> </a:t>
            </a:r>
          </a:p>
        </p:txBody>
      </p:sp>
      <p:sp>
        <p:nvSpPr>
          <p:cNvPr id="5" name="Content Placeholder 2">
            <a:extLst>
              <a:ext uri="{FF2B5EF4-FFF2-40B4-BE49-F238E27FC236}">
                <a16:creationId xmlns:a16="http://schemas.microsoft.com/office/drawing/2014/main" id="{3C6AFFCE-B9A3-630C-BBAF-D0E06B7CFFB5}"/>
              </a:ext>
            </a:extLst>
          </p:cNvPr>
          <p:cNvSpPr txBox="1">
            <a:spLocks/>
          </p:cNvSpPr>
          <p:nvPr/>
        </p:nvSpPr>
        <p:spPr>
          <a:xfrm>
            <a:off x="5938301" y="4821715"/>
            <a:ext cx="5116551" cy="128461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While gender-neutral names decrease in use overall, there is an increase in new gender-neutral names being introduced</a:t>
            </a:r>
          </a:p>
        </p:txBody>
      </p:sp>
      <p:pic>
        <p:nvPicPr>
          <p:cNvPr id="3" name="Picture 2">
            <a:extLst>
              <a:ext uri="{FF2B5EF4-FFF2-40B4-BE49-F238E27FC236}">
                <a16:creationId xmlns:a16="http://schemas.microsoft.com/office/drawing/2014/main" id="{4933A245-7537-1D9F-F018-3E6CC70F27EF}"/>
              </a:ext>
            </a:extLst>
          </p:cNvPr>
          <p:cNvPicPr>
            <a:picLocks noChangeAspect="1"/>
          </p:cNvPicPr>
          <p:nvPr/>
        </p:nvPicPr>
        <p:blipFill>
          <a:blip r:embed="rId4"/>
          <a:stretch>
            <a:fillRect/>
          </a:stretch>
        </p:blipFill>
        <p:spPr>
          <a:xfrm>
            <a:off x="1734183" y="3022156"/>
            <a:ext cx="3048381" cy="2951607"/>
          </a:xfrm>
          <a:prstGeom prst="rect">
            <a:avLst/>
          </a:prstGeom>
        </p:spPr>
      </p:pic>
    </p:spTree>
    <p:extLst>
      <p:ext uri="{BB962C8B-B14F-4D97-AF65-F5344CB8AC3E}">
        <p14:creationId xmlns:p14="http://schemas.microsoft.com/office/powerpoint/2010/main" val="417680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654B-0B84-401E-922A-E817CAEC88A5}"/>
              </a:ext>
            </a:extLst>
          </p:cNvPr>
          <p:cNvSpPr>
            <a:spLocks noGrp="1"/>
          </p:cNvSpPr>
          <p:nvPr>
            <p:ph type="title"/>
          </p:nvPr>
        </p:nvSpPr>
        <p:spPr>
          <a:xfrm>
            <a:off x="1449217" y="370936"/>
            <a:ext cx="9605635" cy="1059305"/>
          </a:xfrm>
        </p:spPr>
        <p:txBody>
          <a:bodyPr/>
          <a:lstStyle/>
          <a:p>
            <a:r>
              <a:rPr lang="en-US" dirty="0"/>
              <a:t>Conclusion &amp; recommendations</a:t>
            </a:r>
            <a:br>
              <a:rPr lang="en-US" dirty="0"/>
            </a:br>
            <a:r>
              <a:rPr lang="en-US" dirty="0"/>
              <a:t>For Data Analysis Project</a:t>
            </a:r>
          </a:p>
        </p:txBody>
      </p:sp>
      <p:sp>
        <p:nvSpPr>
          <p:cNvPr id="5" name="Content Placeholder 2">
            <a:extLst>
              <a:ext uri="{FF2B5EF4-FFF2-40B4-BE49-F238E27FC236}">
                <a16:creationId xmlns:a16="http://schemas.microsoft.com/office/drawing/2014/main" id="{20E3891C-84B6-AFB1-6FBB-48BDD9E26E8E}"/>
              </a:ext>
            </a:extLst>
          </p:cNvPr>
          <p:cNvSpPr>
            <a:spLocks noGrp="1"/>
          </p:cNvSpPr>
          <p:nvPr>
            <p:ph sz="half" idx="1"/>
          </p:nvPr>
        </p:nvSpPr>
        <p:spPr>
          <a:xfrm>
            <a:off x="1447330" y="1521416"/>
            <a:ext cx="9605635" cy="3783073"/>
          </a:xfrm>
        </p:spPr>
        <p:txBody>
          <a:bodyPr>
            <a:noAutofit/>
          </a:bodyPr>
          <a:lstStyle/>
          <a:p>
            <a:r>
              <a:rPr lang="en-US" sz="2200" dirty="0">
                <a:ea typeface="Calibri" panose="020F0502020204030204" pitchFamily="34" charset="0"/>
                <a:cs typeface="Times New Roman" panose="02020603050405020304" pitchFamily="18" charset="0"/>
              </a:rPr>
              <a:t>Null Hypotheses for Research Question 1 and 2 were both rejected</a:t>
            </a:r>
          </a:p>
          <a:p>
            <a:pPr lvl="1"/>
            <a:r>
              <a:rPr lang="en-US" dirty="0">
                <a:ea typeface="Calibri" panose="020F0502020204030204" pitchFamily="34" charset="0"/>
                <a:cs typeface="Times New Roman" panose="02020603050405020304" pitchFamily="18" charset="0"/>
              </a:rPr>
              <a:t>S</a:t>
            </a:r>
            <a:r>
              <a:rPr lang="en-US" dirty="0">
                <a:effectLst/>
                <a:ea typeface="Calibri" panose="020F0502020204030204" pitchFamily="34" charset="0"/>
                <a:cs typeface="Times New Roman" panose="02020603050405020304" pitchFamily="18" charset="0"/>
              </a:rPr>
              <a:t>ignificant decrease in both quantity and occurrences of gender-neutral names being used from 1880-2020, and correlation between usage of gender-neutral names versus all names was not statistically significant for either males or females</a:t>
            </a:r>
          </a:p>
          <a:p>
            <a:pPr lvl="1"/>
            <a:r>
              <a:rPr lang="en-US" sz="2000" dirty="0">
                <a:ea typeface="Calibri" panose="020F0502020204030204" pitchFamily="34" charset="0"/>
                <a:cs typeface="Times New Roman" panose="02020603050405020304" pitchFamily="18" charset="0"/>
              </a:rPr>
              <a:t>U</a:t>
            </a:r>
            <a:r>
              <a:rPr lang="en-US" sz="2000" dirty="0">
                <a:effectLst/>
                <a:ea typeface="Calibri" panose="020F0502020204030204" pitchFamily="34" charset="0"/>
                <a:cs typeface="Times New Roman" panose="02020603050405020304" pitchFamily="18" charset="0"/>
              </a:rPr>
              <a:t>sage of common gender-neutral names decreased</a:t>
            </a:r>
            <a:r>
              <a:rPr lang="en-US" sz="2000" dirty="0">
                <a:ea typeface="Calibri" panose="020F0502020204030204" pitchFamily="34" charset="0"/>
                <a:cs typeface="Times New Roman" panose="02020603050405020304" pitchFamily="18" charset="0"/>
              </a:rPr>
              <a:t> overall while </a:t>
            </a:r>
            <a:r>
              <a:rPr lang="en-US" sz="2000" dirty="0">
                <a:effectLst/>
                <a:ea typeface="Calibri" panose="020F0502020204030204" pitchFamily="34" charset="0"/>
                <a:cs typeface="Times New Roman" panose="02020603050405020304" pitchFamily="18" charset="0"/>
              </a:rPr>
              <a:t>usage of new gender-neutral names increased over the last 50 years</a:t>
            </a:r>
          </a:p>
          <a:p>
            <a:r>
              <a:rPr lang="en-US" sz="2200" dirty="0">
                <a:effectLst/>
                <a:ea typeface="Calibri" panose="020F0502020204030204" pitchFamily="34" charset="0"/>
              </a:rPr>
              <a:t>Further analysis will require the addition of new year of birth files as more are published year by year and i</a:t>
            </a:r>
            <a:r>
              <a:rPr lang="en-US" sz="2200" dirty="0">
                <a:ea typeface="Calibri" panose="020F0502020204030204" pitchFamily="34" charset="0"/>
              </a:rPr>
              <a:t>t is recommended that a</a:t>
            </a:r>
            <a:r>
              <a:rPr lang="en-US" sz="2200" dirty="0">
                <a:effectLst/>
                <a:ea typeface="Calibri" panose="020F0502020204030204" pitchFamily="34" charset="0"/>
              </a:rPr>
              <a:t>nalysis should be done at the end of each decade to enable gathering of the most useful set of data</a:t>
            </a:r>
            <a:endParaRPr lang="en-US" sz="2200" dirty="0"/>
          </a:p>
          <a:p>
            <a:pPr lvl="1"/>
            <a:endParaRPr lang="en-US" sz="2000" dirty="0"/>
          </a:p>
        </p:txBody>
      </p:sp>
    </p:spTree>
    <p:extLst>
      <p:ext uri="{BB962C8B-B14F-4D97-AF65-F5344CB8AC3E}">
        <p14:creationId xmlns:p14="http://schemas.microsoft.com/office/powerpoint/2010/main" val="144797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08096-FB79-7725-2F7B-F0BBA079187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EED4143-5437-A9A0-9F19-735FAE8BDD39}"/>
              </a:ext>
            </a:extLst>
          </p:cNvPr>
          <p:cNvSpPr>
            <a:spLocks noGrp="1"/>
          </p:cNvSpPr>
          <p:nvPr>
            <p:ph idx="1"/>
          </p:nvPr>
        </p:nvSpPr>
        <p:spPr>
          <a:xfrm>
            <a:off x="1451579" y="1901432"/>
            <a:ext cx="9603275" cy="4037749"/>
          </a:xfrm>
        </p:spPr>
        <p:txBody>
          <a:bodyPr>
            <a:noAutofit/>
          </a:bodyPr>
          <a:lstStyle/>
          <a:p>
            <a:r>
              <a:rPr lang="en-US" sz="1600" dirty="0"/>
              <a:t>Associated Press. (2018, March 21). Why gender-neutral baby names are on the rise. New York Post. https://nypost.com/2018/03/21/why-gender-neutral-baby-names-are-on-the-rise</a:t>
            </a:r>
          </a:p>
          <a:p>
            <a:r>
              <a:rPr lang="en-US" sz="1600" dirty="0"/>
              <a:t>Barry, III, H. &amp; Harper, A. (1982). Evolution of Unisex Names. Names: A Journal of Onomastics, 30(1), 15–22. https://doi.org/10.1179/nam.1982.30.1.15</a:t>
            </a:r>
          </a:p>
          <a:p>
            <a:r>
              <a:rPr lang="en-US" sz="1600" dirty="0" err="1"/>
              <a:t>Chesser</a:t>
            </a:r>
            <a:r>
              <a:rPr lang="en-US" sz="1600" dirty="0"/>
              <a:t>, L. (2019). Graphs of performance analytics on a laptop screen [Stock Image]. Unsplash. https://unsplash.com/photos/JKUTrJ4vK00</a:t>
            </a:r>
          </a:p>
          <a:p>
            <a:r>
              <a:rPr lang="en-US" sz="1600" dirty="0"/>
              <a:t>Cote, C. (2021). 5 principles of data ethics for business. Harvard Business School Online. https://online.hbs.edu/blog/post/data-ethics</a:t>
            </a:r>
          </a:p>
          <a:p>
            <a:r>
              <a:rPr lang="en-US" sz="1600" dirty="0"/>
              <a:t>Davies, T. (2016). The Book of R, A First Course in Programming and Statistics. San Francisco, CA: No Starch Press.</a:t>
            </a:r>
          </a:p>
        </p:txBody>
      </p:sp>
    </p:spTree>
    <p:extLst>
      <p:ext uri="{BB962C8B-B14F-4D97-AF65-F5344CB8AC3E}">
        <p14:creationId xmlns:p14="http://schemas.microsoft.com/office/powerpoint/2010/main" val="2693708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08096-FB79-7725-2F7B-F0BBA079187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EED4143-5437-A9A0-9F19-735FAE8BDD39}"/>
              </a:ext>
            </a:extLst>
          </p:cNvPr>
          <p:cNvSpPr>
            <a:spLocks noGrp="1"/>
          </p:cNvSpPr>
          <p:nvPr>
            <p:ph idx="1"/>
          </p:nvPr>
        </p:nvSpPr>
        <p:spPr>
          <a:xfrm>
            <a:off x="1451579" y="1920482"/>
            <a:ext cx="9603275" cy="3450613"/>
          </a:xfrm>
        </p:spPr>
        <p:txBody>
          <a:bodyPr>
            <a:noAutofit/>
          </a:bodyPr>
          <a:lstStyle/>
          <a:p>
            <a:r>
              <a:rPr lang="en-US" sz="1600" dirty="0"/>
              <a:t>Hahn, M., &amp; Bentley, R. (2003). Drift as a mechanism for cultural change: An example from baby names. Proceedings: Biological Sciences, 270, S120–S123. https://doi.org/10.1098/rsbl.2003.0045</a:t>
            </a:r>
          </a:p>
          <a:p>
            <a:r>
              <a:rPr lang="en-US" sz="1600" dirty="0"/>
              <a:t>Howe III, E., &amp; </a:t>
            </a:r>
            <a:r>
              <a:rPr lang="en-US" sz="1600" dirty="0" err="1"/>
              <a:t>Elenberg</a:t>
            </a:r>
            <a:r>
              <a:rPr lang="en-US" sz="1600" dirty="0"/>
              <a:t>, F. (2020). Ethical Challenges Posed by Big Data. Innovations in Clinical Neuroscience, 17(10-12), 24–30</a:t>
            </a:r>
          </a:p>
          <a:p>
            <a:r>
              <a:rPr lang="en-US" sz="1600" dirty="0" err="1"/>
              <a:t>Lieberson</a:t>
            </a:r>
            <a:r>
              <a:rPr lang="en-US" sz="1600" dirty="0"/>
              <a:t>, S., </a:t>
            </a:r>
            <a:r>
              <a:rPr lang="en-US" sz="1600" dirty="0" err="1"/>
              <a:t>Dumais</a:t>
            </a:r>
            <a:r>
              <a:rPr lang="en-US" sz="1600" dirty="0"/>
              <a:t>, S., &amp; Baumann, S. (2000). The instability of androgynous names: The symbolic maintenance of gender boundaries. American Journal of Sociology, 105(5), 1249–1287.</a:t>
            </a:r>
          </a:p>
          <a:p>
            <a:r>
              <a:rPr lang="en-US" sz="1600" dirty="0" err="1"/>
              <a:t>Lingchor</a:t>
            </a:r>
            <a:r>
              <a:rPr lang="en-US" sz="1600" dirty="0"/>
              <a:t>. (2021). Baby in white shirt and black pants laying on brown carpet [Stock Image]. Unsplash. https://unsplash.com/photos/cEbjAORB_I4</a:t>
            </a:r>
          </a:p>
          <a:p>
            <a:r>
              <a:rPr lang="en-US" sz="1600" dirty="0" err="1"/>
              <a:t>Nuessel</a:t>
            </a:r>
            <a:r>
              <a:rPr lang="en-US" sz="1600" dirty="0"/>
              <a:t>, F. (2017). A note on popular baby names on the Social Security website: An important onomastic resource. Names: The Journal of the American Name Society, 65(1), 45–50. https://doi.org/10.1080/00277738.2016.1197651</a:t>
            </a:r>
          </a:p>
        </p:txBody>
      </p:sp>
    </p:spTree>
    <p:extLst>
      <p:ext uri="{BB962C8B-B14F-4D97-AF65-F5344CB8AC3E}">
        <p14:creationId xmlns:p14="http://schemas.microsoft.com/office/powerpoint/2010/main" val="274169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08096-FB79-7725-2F7B-F0BBA079187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EED4143-5437-A9A0-9F19-735FAE8BDD39}"/>
              </a:ext>
            </a:extLst>
          </p:cNvPr>
          <p:cNvSpPr>
            <a:spLocks noGrp="1"/>
          </p:cNvSpPr>
          <p:nvPr>
            <p:ph idx="1"/>
          </p:nvPr>
        </p:nvSpPr>
        <p:spPr>
          <a:xfrm>
            <a:off x="1451579" y="1920482"/>
            <a:ext cx="9603275" cy="3450613"/>
          </a:xfrm>
        </p:spPr>
        <p:txBody>
          <a:bodyPr>
            <a:noAutofit/>
          </a:bodyPr>
          <a:lstStyle/>
          <a:p>
            <a:r>
              <a:rPr lang="en-US" sz="1600" dirty="0"/>
              <a:t>O'Leary, Z. (2021). The essential guide to doing your research project. SAGE Publications Ltd.</a:t>
            </a:r>
          </a:p>
          <a:p>
            <a:r>
              <a:rPr lang="en-US" sz="1600" dirty="0"/>
              <a:t>Seguin, C., Julien, C., &amp; Zhang, Y. (2021). The stability of androgynous names: Dynamics of gendered naming practices in the United States 1880–2016. Poetics, 85. https://doi.org/10.1016/j.poetic.2020.101501</a:t>
            </a:r>
          </a:p>
          <a:p>
            <a:r>
              <a:rPr lang="en-US" sz="1600" dirty="0" err="1"/>
              <a:t>Spiske</a:t>
            </a:r>
            <a:r>
              <a:rPr lang="en-US" sz="1600" dirty="0"/>
              <a:t>, M. (2018). Matrix movie still [Stock Image]. Unsplash. https://unsplash.com/photos/iar-afB0QQw</a:t>
            </a:r>
          </a:p>
          <a:p>
            <a:r>
              <a:rPr lang="en-US" sz="1600" dirty="0"/>
              <a:t>Social Security Administration (SSA). (2021). Baby names from Social Security card applications - National data. Data.gov. https://catalog.data.gov/dataset/baby-names-from-social-security-card-applications-national-data</a:t>
            </a:r>
          </a:p>
          <a:p>
            <a:r>
              <a:rPr lang="en-US" sz="1600" dirty="0"/>
              <a:t>United States Department of Labor (US </a:t>
            </a:r>
            <a:r>
              <a:rPr lang="en-US" sz="1600" dirty="0" err="1"/>
              <a:t>DoL</a:t>
            </a:r>
            <a:r>
              <a:rPr lang="en-US" sz="1600" dirty="0"/>
              <a:t>). (n.d.) Guidance on the Protection of Personal Identifiable Information. Dol.gov.  https://www.dol.gov/general/ppii</a:t>
            </a:r>
          </a:p>
        </p:txBody>
      </p:sp>
    </p:spTree>
    <p:extLst>
      <p:ext uri="{BB962C8B-B14F-4D97-AF65-F5344CB8AC3E}">
        <p14:creationId xmlns:p14="http://schemas.microsoft.com/office/powerpoint/2010/main" val="196715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C21D-1026-4D11-99A6-9ABC81E7EE57}"/>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3F3651A1-8736-4563-AB66-743C0EDCDA49}"/>
              </a:ext>
            </a:extLst>
          </p:cNvPr>
          <p:cNvSpPr>
            <a:spLocks noGrp="1"/>
          </p:cNvSpPr>
          <p:nvPr>
            <p:ph sz="half" idx="1"/>
          </p:nvPr>
        </p:nvSpPr>
        <p:spPr>
          <a:xfrm>
            <a:off x="1447331" y="1725128"/>
            <a:ext cx="4645152" cy="3448595"/>
          </a:xfrm>
        </p:spPr>
        <p:txBody>
          <a:bodyPr>
            <a:noAutofit/>
          </a:bodyPr>
          <a:lstStyle/>
          <a:p>
            <a:r>
              <a:rPr lang="en-US" sz="2800" dirty="0"/>
              <a:t>Discussion of this data analysis project</a:t>
            </a:r>
          </a:p>
          <a:p>
            <a:pPr lvl="1"/>
            <a:r>
              <a:rPr lang="en-US" sz="2800" dirty="0"/>
              <a:t>Objectives</a:t>
            </a:r>
          </a:p>
          <a:p>
            <a:pPr lvl="1"/>
            <a:r>
              <a:rPr lang="en-US" sz="2800" dirty="0"/>
              <a:t>Explanation of dataset</a:t>
            </a:r>
          </a:p>
          <a:p>
            <a:pPr lvl="1"/>
            <a:r>
              <a:rPr lang="en-US" sz="2800" dirty="0"/>
              <a:t>Tools for the analysis</a:t>
            </a:r>
          </a:p>
          <a:p>
            <a:pPr lvl="1"/>
            <a:r>
              <a:rPr lang="en-US" sz="2800" dirty="0"/>
              <a:t>Research questions</a:t>
            </a:r>
          </a:p>
          <a:p>
            <a:pPr lvl="1"/>
            <a:r>
              <a:rPr lang="en-US" sz="2800" dirty="0"/>
              <a:t>Findings</a:t>
            </a:r>
          </a:p>
          <a:p>
            <a:endParaRPr lang="en-US" sz="2800" dirty="0"/>
          </a:p>
          <a:p>
            <a:endParaRPr lang="en-US" sz="2800" dirty="0"/>
          </a:p>
        </p:txBody>
      </p:sp>
      <p:sp>
        <p:nvSpPr>
          <p:cNvPr id="5" name="TextBox 4">
            <a:extLst>
              <a:ext uri="{FF2B5EF4-FFF2-40B4-BE49-F238E27FC236}">
                <a16:creationId xmlns:a16="http://schemas.microsoft.com/office/drawing/2014/main" id="{79978E80-394F-DE7B-102E-BD78A2F9CD18}"/>
              </a:ext>
            </a:extLst>
          </p:cNvPr>
          <p:cNvSpPr txBox="1"/>
          <p:nvPr/>
        </p:nvSpPr>
        <p:spPr>
          <a:xfrm>
            <a:off x="6413500" y="5217971"/>
            <a:ext cx="4194803" cy="523220"/>
          </a:xfrm>
          <a:prstGeom prst="rect">
            <a:avLst/>
          </a:prstGeom>
          <a:noFill/>
        </p:spPr>
        <p:txBody>
          <a:bodyPr wrap="none" rtlCol="0">
            <a:spAutoFit/>
          </a:bodyPr>
          <a:lstStyle/>
          <a:p>
            <a:r>
              <a:rPr lang="en-US" sz="1400" dirty="0"/>
              <a:t>Figure 1. From “Matrix movie still”, by M. </a:t>
            </a:r>
            <a:r>
              <a:rPr lang="en-US" sz="1400" dirty="0" err="1"/>
              <a:t>Spiske</a:t>
            </a:r>
            <a:r>
              <a:rPr lang="en-US" sz="1400" dirty="0"/>
              <a:t>, 2018, </a:t>
            </a:r>
          </a:p>
          <a:p>
            <a:r>
              <a:rPr lang="en-US" sz="1400" dirty="0"/>
              <a:t>Unsplash.  (https://unsplash.com/photos/iar-afB0QQw). </a:t>
            </a:r>
          </a:p>
        </p:txBody>
      </p:sp>
      <p:pic>
        <p:nvPicPr>
          <p:cNvPr id="11" name="Content Placeholder 10">
            <a:extLst>
              <a:ext uri="{FF2B5EF4-FFF2-40B4-BE49-F238E27FC236}">
                <a16:creationId xmlns:a16="http://schemas.microsoft.com/office/drawing/2014/main" id="{BF9A4F7E-2280-01AE-3F6B-B12CBDE0E1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2056871"/>
            <a:ext cx="4645025" cy="3096683"/>
          </a:xfrm>
        </p:spPr>
      </p:pic>
    </p:spTree>
    <p:extLst>
      <p:ext uri="{BB962C8B-B14F-4D97-AF65-F5344CB8AC3E}">
        <p14:creationId xmlns:p14="http://schemas.microsoft.com/office/powerpoint/2010/main" val="2506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B43D-055B-AEBF-5D49-DC4D1A6A1C68}"/>
              </a:ext>
            </a:extLst>
          </p:cNvPr>
          <p:cNvSpPr>
            <a:spLocks noGrp="1"/>
          </p:cNvSpPr>
          <p:nvPr>
            <p:ph type="title"/>
          </p:nvPr>
        </p:nvSpPr>
        <p:spPr/>
        <p:txBody>
          <a:bodyPr/>
          <a:lstStyle/>
          <a:p>
            <a:r>
              <a:rPr lang="en-US" dirty="0"/>
              <a:t>Objectives of Data Analysis Project</a:t>
            </a:r>
          </a:p>
        </p:txBody>
      </p:sp>
      <p:sp>
        <p:nvSpPr>
          <p:cNvPr id="3" name="Content Placeholder 2">
            <a:extLst>
              <a:ext uri="{FF2B5EF4-FFF2-40B4-BE49-F238E27FC236}">
                <a16:creationId xmlns:a16="http://schemas.microsoft.com/office/drawing/2014/main" id="{E1C4BA80-7EA8-8602-D935-02D0EE6F62F1}"/>
              </a:ext>
            </a:extLst>
          </p:cNvPr>
          <p:cNvSpPr>
            <a:spLocks noGrp="1"/>
          </p:cNvSpPr>
          <p:nvPr>
            <p:ph sz="half" idx="1"/>
          </p:nvPr>
        </p:nvSpPr>
        <p:spPr>
          <a:xfrm>
            <a:off x="1447331" y="1591778"/>
            <a:ext cx="5307132" cy="4461333"/>
          </a:xfrm>
        </p:spPr>
        <p:txBody>
          <a:bodyPr>
            <a:noAutofit/>
          </a:bodyPr>
          <a:lstStyle/>
          <a:p>
            <a:r>
              <a:rPr lang="en-US" sz="2400" dirty="0"/>
              <a:t>Gender-specific vs gender-neutral</a:t>
            </a:r>
          </a:p>
          <a:p>
            <a:r>
              <a:rPr lang="en-US" sz="2400" dirty="0"/>
              <a:t>Explore, analyze and gain understanding of usage of gender-neutral baby names in the United States through analysis of trends by decade</a:t>
            </a:r>
          </a:p>
          <a:p>
            <a:r>
              <a:rPr lang="en-US" sz="2400" dirty="0"/>
              <a:t>Subject of interest for author</a:t>
            </a:r>
          </a:p>
          <a:p>
            <a:pPr lvl="1"/>
            <a:r>
              <a:rPr lang="en-US" sz="2200" dirty="0"/>
              <a:t>Few advantages - many disadvantages</a:t>
            </a:r>
          </a:p>
          <a:p>
            <a:pPr lvl="1"/>
            <a:r>
              <a:rPr lang="en-US" sz="2200" dirty="0"/>
              <a:t>Learn about popularity increase/decrease</a:t>
            </a:r>
          </a:p>
        </p:txBody>
      </p:sp>
      <p:pic>
        <p:nvPicPr>
          <p:cNvPr id="7" name="Content Placeholder 6">
            <a:extLst>
              <a:ext uri="{FF2B5EF4-FFF2-40B4-BE49-F238E27FC236}">
                <a16:creationId xmlns:a16="http://schemas.microsoft.com/office/drawing/2014/main" id="{FD130813-0463-7C87-A27A-BEC8BC7893F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38390" y="1961058"/>
            <a:ext cx="4116462" cy="2744308"/>
          </a:xfrm>
        </p:spPr>
      </p:pic>
      <p:sp>
        <p:nvSpPr>
          <p:cNvPr id="8" name="TextBox 7">
            <a:extLst>
              <a:ext uri="{FF2B5EF4-FFF2-40B4-BE49-F238E27FC236}">
                <a16:creationId xmlns:a16="http://schemas.microsoft.com/office/drawing/2014/main" id="{9D28B374-6BB9-FC9B-DE1D-CA5EE05AECB2}"/>
              </a:ext>
            </a:extLst>
          </p:cNvPr>
          <p:cNvSpPr txBox="1"/>
          <p:nvPr/>
        </p:nvSpPr>
        <p:spPr>
          <a:xfrm>
            <a:off x="6754463" y="4821152"/>
            <a:ext cx="4879340" cy="738664"/>
          </a:xfrm>
          <a:prstGeom prst="rect">
            <a:avLst/>
          </a:prstGeom>
          <a:noFill/>
        </p:spPr>
        <p:txBody>
          <a:bodyPr wrap="square" rtlCol="0">
            <a:spAutoFit/>
          </a:bodyPr>
          <a:lstStyle/>
          <a:p>
            <a:r>
              <a:rPr lang="en-US" sz="1400" dirty="0"/>
              <a:t>Figure 2. From “Baby in white shirt and black pants laying on brown carpet”, by </a:t>
            </a:r>
            <a:r>
              <a:rPr lang="en-US" sz="1400" dirty="0" err="1"/>
              <a:t>Lingchor</a:t>
            </a:r>
            <a:r>
              <a:rPr lang="en-US" sz="1400" dirty="0"/>
              <a:t>, 2021.Unsplash.  (https://unsplash.com/photos/cEbjAORB_I4). </a:t>
            </a:r>
          </a:p>
        </p:txBody>
      </p:sp>
    </p:spTree>
    <p:extLst>
      <p:ext uri="{BB962C8B-B14F-4D97-AF65-F5344CB8AC3E}">
        <p14:creationId xmlns:p14="http://schemas.microsoft.com/office/powerpoint/2010/main" val="27483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81A8-0E20-461F-AE0A-AF681F027A47}"/>
              </a:ext>
            </a:extLst>
          </p:cNvPr>
          <p:cNvSpPr>
            <a:spLocks noGrp="1"/>
          </p:cNvSpPr>
          <p:nvPr>
            <p:ph type="title"/>
          </p:nvPr>
        </p:nvSpPr>
        <p:spPr/>
        <p:txBody>
          <a:bodyPr/>
          <a:lstStyle/>
          <a:p>
            <a:r>
              <a:rPr lang="en-US" dirty="0"/>
              <a:t>The dataset</a:t>
            </a:r>
          </a:p>
        </p:txBody>
      </p:sp>
      <p:sp>
        <p:nvSpPr>
          <p:cNvPr id="3" name="Content Placeholder 2">
            <a:extLst>
              <a:ext uri="{FF2B5EF4-FFF2-40B4-BE49-F238E27FC236}">
                <a16:creationId xmlns:a16="http://schemas.microsoft.com/office/drawing/2014/main" id="{BE05622D-81C0-47FE-8B45-8A4798156FAA}"/>
              </a:ext>
            </a:extLst>
          </p:cNvPr>
          <p:cNvSpPr>
            <a:spLocks noGrp="1"/>
          </p:cNvSpPr>
          <p:nvPr>
            <p:ph sz="half" idx="1"/>
          </p:nvPr>
        </p:nvSpPr>
        <p:spPr>
          <a:xfrm>
            <a:off x="1447331" y="1591778"/>
            <a:ext cx="4645152" cy="3448595"/>
          </a:xfrm>
        </p:spPr>
        <p:txBody>
          <a:bodyPr>
            <a:noAutofit/>
          </a:bodyPr>
          <a:lstStyle/>
          <a:p>
            <a:r>
              <a:rPr lang="en-US" sz="2400" dirty="0"/>
              <a:t>"Baby Names from Social Security Card Applications - National Data“ published by the Social Security Administration (SSA, 2021)</a:t>
            </a:r>
          </a:p>
          <a:p>
            <a:pPr lvl="1"/>
            <a:r>
              <a:rPr lang="en-US" sz="2400" dirty="0"/>
              <a:t>One file per year of birth, ex. </a:t>
            </a:r>
            <a:r>
              <a:rPr lang="en-US" sz="2200" dirty="0"/>
              <a:t> </a:t>
            </a:r>
            <a:r>
              <a:rPr lang="en-US" sz="2200" i="1" dirty="0"/>
              <a:t>yob1880.txt</a:t>
            </a:r>
          </a:p>
          <a:p>
            <a:pPr lvl="1"/>
            <a:r>
              <a:rPr lang="en-US" sz="2400" dirty="0"/>
              <a:t>Contains Top 1000 names each for males and females</a:t>
            </a:r>
          </a:p>
        </p:txBody>
      </p:sp>
      <p:grpSp>
        <p:nvGrpSpPr>
          <p:cNvPr id="12" name="Group 11">
            <a:extLst>
              <a:ext uri="{FF2B5EF4-FFF2-40B4-BE49-F238E27FC236}">
                <a16:creationId xmlns:a16="http://schemas.microsoft.com/office/drawing/2014/main" id="{3591F4E8-E4F6-85CD-633E-5238B3648947}"/>
              </a:ext>
            </a:extLst>
          </p:cNvPr>
          <p:cNvGrpSpPr>
            <a:grpSpLocks noChangeAspect="1"/>
          </p:cNvGrpSpPr>
          <p:nvPr/>
        </p:nvGrpSpPr>
        <p:grpSpPr>
          <a:xfrm>
            <a:off x="6003065" y="1716415"/>
            <a:ext cx="5589516" cy="4138314"/>
            <a:chOff x="3005455" y="2645410"/>
            <a:chExt cx="4899468" cy="3517265"/>
          </a:xfrm>
        </p:grpSpPr>
        <p:pic>
          <p:nvPicPr>
            <p:cNvPr id="13" name="Picture 12">
              <a:extLst>
                <a:ext uri="{FF2B5EF4-FFF2-40B4-BE49-F238E27FC236}">
                  <a16:creationId xmlns:a16="http://schemas.microsoft.com/office/drawing/2014/main" id="{C2090A74-8AEB-FDCE-649B-4C9B60583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455" y="3429000"/>
              <a:ext cx="3090545" cy="2733675"/>
            </a:xfrm>
            <a:prstGeom prst="rect">
              <a:avLst/>
            </a:prstGeom>
            <a:ln>
              <a:solidFill>
                <a:schemeClr val="tx1"/>
              </a:solidFill>
            </a:ln>
          </p:spPr>
        </p:pic>
        <p:pic>
          <p:nvPicPr>
            <p:cNvPr id="14" name="Picture 13">
              <a:extLst>
                <a:ext uri="{FF2B5EF4-FFF2-40B4-BE49-F238E27FC236}">
                  <a16:creationId xmlns:a16="http://schemas.microsoft.com/office/drawing/2014/main" id="{3E05B4E3-00BF-C7C5-9D24-29099BF6A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183" y="2645410"/>
              <a:ext cx="3126740" cy="1983740"/>
            </a:xfrm>
            <a:prstGeom prst="rect">
              <a:avLst/>
            </a:prstGeom>
            <a:ln>
              <a:solidFill>
                <a:schemeClr val="tx1"/>
              </a:solidFill>
            </a:ln>
          </p:spPr>
        </p:pic>
        <p:sp>
          <p:nvSpPr>
            <p:cNvPr id="15" name="TextBox 14">
              <a:extLst>
                <a:ext uri="{FF2B5EF4-FFF2-40B4-BE49-F238E27FC236}">
                  <a16:creationId xmlns:a16="http://schemas.microsoft.com/office/drawing/2014/main" id="{8F7535BD-84E1-F1FA-BB6B-1C9CB4CD9CB4}"/>
                </a:ext>
              </a:extLst>
            </p:cNvPr>
            <p:cNvSpPr txBox="1"/>
            <p:nvPr/>
          </p:nvSpPr>
          <p:spPr>
            <a:xfrm>
              <a:off x="6281720" y="3537124"/>
              <a:ext cx="1487427" cy="523220"/>
            </a:xfrm>
            <a:prstGeom prst="rect">
              <a:avLst/>
            </a:prstGeom>
            <a:noFill/>
          </p:spPr>
          <p:txBody>
            <a:bodyPr wrap="square" rtlCol="0">
              <a:spAutoFit/>
            </a:bodyPr>
            <a:lstStyle/>
            <a:p>
              <a:r>
                <a:rPr lang="en-US" sz="1400" dirty="0"/>
                <a:t>Top of datafile: Female names</a:t>
              </a:r>
            </a:p>
          </p:txBody>
        </p:sp>
        <p:sp>
          <p:nvSpPr>
            <p:cNvPr id="16" name="TextBox 15">
              <a:extLst>
                <a:ext uri="{FF2B5EF4-FFF2-40B4-BE49-F238E27FC236}">
                  <a16:creationId xmlns:a16="http://schemas.microsoft.com/office/drawing/2014/main" id="{A5F7DA3B-913A-B809-A1E1-EBD3CF70F38E}"/>
                </a:ext>
              </a:extLst>
            </p:cNvPr>
            <p:cNvSpPr txBox="1"/>
            <p:nvPr/>
          </p:nvSpPr>
          <p:spPr>
            <a:xfrm>
              <a:off x="4466898" y="5046684"/>
              <a:ext cx="1529521" cy="523220"/>
            </a:xfrm>
            <a:prstGeom prst="rect">
              <a:avLst/>
            </a:prstGeom>
            <a:noFill/>
          </p:spPr>
          <p:txBody>
            <a:bodyPr wrap="none" rtlCol="0">
              <a:spAutoFit/>
            </a:bodyPr>
            <a:lstStyle/>
            <a:p>
              <a:r>
                <a:rPr lang="en-US" sz="1400" dirty="0"/>
                <a:t>Middle of datafile:</a:t>
              </a:r>
            </a:p>
            <a:p>
              <a:r>
                <a:rPr lang="en-US" sz="1400" dirty="0"/>
                <a:t>Male names</a:t>
              </a:r>
            </a:p>
          </p:txBody>
        </p:sp>
        <p:sp>
          <p:nvSpPr>
            <p:cNvPr id="17" name="Right Brace 16">
              <a:extLst>
                <a:ext uri="{FF2B5EF4-FFF2-40B4-BE49-F238E27FC236}">
                  <a16:creationId xmlns:a16="http://schemas.microsoft.com/office/drawing/2014/main" id="{BFFCDAC2-750B-5450-4E0A-AA0101228131}"/>
                </a:ext>
              </a:extLst>
            </p:cNvPr>
            <p:cNvSpPr/>
            <p:nvPr/>
          </p:nvSpPr>
          <p:spPr>
            <a:xfrm>
              <a:off x="5976283" y="3121409"/>
              <a:ext cx="169662" cy="13805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D9808C46-6966-C229-ADC9-732E67D3F718}"/>
                </a:ext>
              </a:extLst>
            </p:cNvPr>
            <p:cNvSpPr/>
            <p:nvPr/>
          </p:nvSpPr>
          <p:spPr>
            <a:xfrm>
              <a:off x="4081670" y="4590204"/>
              <a:ext cx="205409" cy="1529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47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7C7-D6FD-4AAE-82A1-31F08CD08AB0}"/>
              </a:ext>
            </a:extLst>
          </p:cNvPr>
          <p:cNvSpPr>
            <a:spLocks noGrp="1"/>
          </p:cNvSpPr>
          <p:nvPr>
            <p:ph type="title"/>
          </p:nvPr>
        </p:nvSpPr>
        <p:spPr/>
        <p:txBody>
          <a:bodyPr/>
          <a:lstStyle/>
          <a:p>
            <a:r>
              <a:rPr lang="en-US" dirty="0"/>
              <a:t>TOOLS used for analysis</a:t>
            </a:r>
          </a:p>
        </p:txBody>
      </p:sp>
      <p:sp>
        <p:nvSpPr>
          <p:cNvPr id="3" name="Content Placeholder 2">
            <a:extLst>
              <a:ext uri="{FF2B5EF4-FFF2-40B4-BE49-F238E27FC236}">
                <a16:creationId xmlns:a16="http://schemas.microsoft.com/office/drawing/2014/main" id="{260BC97D-E8BE-494D-BEDC-A7BDA651BF57}"/>
              </a:ext>
            </a:extLst>
          </p:cNvPr>
          <p:cNvSpPr>
            <a:spLocks noGrp="1"/>
          </p:cNvSpPr>
          <p:nvPr>
            <p:ph sz="half" idx="1"/>
          </p:nvPr>
        </p:nvSpPr>
        <p:spPr>
          <a:xfrm>
            <a:off x="1447330" y="1571438"/>
            <a:ext cx="4966169" cy="3448595"/>
          </a:xfrm>
        </p:spPr>
        <p:txBody>
          <a:bodyPr>
            <a:noAutofit/>
          </a:bodyPr>
          <a:lstStyle/>
          <a:p>
            <a:r>
              <a:rPr lang="en-US" sz="2800" dirty="0">
                <a:effectLst/>
                <a:ea typeface="Calibri" panose="020F0502020204030204" pitchFamily="34" charset="0"/>
                <a:cs typeface="Times New Roman" panose="02020603050405020304" pitchFamily="18" charset="0"/>
              </a:rPr>
              <a:t>Data analysis tool</a:t>
            </a:r>
          </a:p>
          <a:p>
            <a:pPr lvl="1"/>
            <a:r>
              <a:rPr lang="en-US" sz="2400" dirty="0">
                <a:ea typeface="Calibri" panose="020F0502020204030204" pitchFamily="34" charset="0"/>
                <a:cs typeface="Times New Roman" panose="02020603050405020304" pitchFamily="18" charset="0"/>
              </a:rPr>
              <a:t>Data preparation/ingestion</a:t>
            </a:r>
          </a:p>
          <a:p>
            <a:pPr lvl="1"/>
            <a:r>
              <a:rPr lang="en-US" sz="2400" dirty="0">
                <a:ea typeface="Calibri" panose="020F0502020204030204" pitchFamily="34" charset="0"/>
                <a:cs typeface="Times New Roman" panose="02020603050405020304" pitchFamily="18" charset="0"/>
              </a:rPr>
              <a:t>S</a:t>
            </a:r>
            <a:r>
              <a:rPr lang="en-US" sz="2400" dirty="0">
                <a:effectLst/>
                <a:ea typeface="Calibri" panose="020F0502020204030204" pitchFamily="34" charset="0"/>
                <a:cs typeface="Times New Roman" panose="02020603050405020304" pitchFamily="18" charset="0"/>
              </a:rPr>
              <a:t>tatistical calculations</a:t>
            </a:r>
          </a:p>
          <a:p>
            <a:pPr lvl="1"/>
            <a:r>
              <a:rPr lang="en-US" sz="2400" dirty="0">
                <a:ea typeface="Calibri" panose="020F0502020204030204" pitchFamily="34" charset="0"/>
                <a:cs typeface="Times New Roman" panose="02020603050405020304" pitchFamily="18" charset="0"/>
              </a:rPr>
              <a:t>V</a:t>
            </a:r>
            <a:r>
              <a:rPr lang="en-US" sz="2400" dirty="0">
                <a:effectLst/>
                <a:ea typeface="Calibri" panose="020F0502020204030204" pitchFamily="34" charset="0"/>
                <a:cs typeface="Times New Roman" panose="02020603050405020304" pitchFamily="18" charset="0"/>
              </a:rPr>
              <a:t>isualizations</a:t>
            </a:r>
          </a:p>
          <a:p>
            <a:r>
              <a:rPr lang="en-US" sz="2800" dirty="0">
                <a:ea typeface="Calibri" panose="020F0502020204030204" pitchFamily="34" charset="0"/>
                <a:cs typeface="Times New Roman" panose="02020603050405020304" pitchFamily="18" charset="0"/>
              </a:rPr>
              <a:t>S</a:t>
            </a:r>
            <a:r>
              <a:rPr lang="en-US" sz="2800" dirty="0">
                <a:effectLst/>
                <a:ea typeface="Calibri" panose="020F0502020204030204" pitchFamily="34" charset="0"/>
                <a:cs typeface="Times New Roman" panose="02020603050405020304" pitchFamily="18" charset="0"/>
              </a:rPr>
              <a:t>preadsheet</a:t>
            </a:r>
          </a:p>
          <a:p>
            <a:pPr lvl="1"/>
            <a:r>
              <a:rPr lang="en-US" sz="2400" dirty="0">
                <a:effectLst/>
                <a:ea typeface="Calibri" panose="020F0502020204030204" pitchFamily="34" charset="0"/>
                <a:cs typeface="Times New Roman" panose="02020603050405020304" pitchFamily="18" charset="0"/>
              </a:rPr>
              <a:t>visual inspection of data</a:t>
            </a:r>
          </a:p>
          <a:p>
            <a:pPr lvl="1"/>
            <a:r>
              <a:rPr lang="en-US" sz="2400" dirty="0">
                <a:effectLst/>
                <a:ea typeface="Calibri" panose="020F0502020204030204" pitchFamily="34" charset="0"/>
                <a:cs typeface="Times New Roman" panose="02020603050405020304" pitchFamily="18" charset="0"/>
              </a:rPr>
              <a:t>alphabetizing/ordering</a:t>
            </a:r>
          </a:p>
          <a:p>
            <a:pPr lvl="1"/>
            <a:endParaRPr lang="en-US" sz="2800" dirty="0"/>
          </a:p>
        </p:txBody>
      </p:sp>
      <p:pic>
        <p:nvPicPr>
          <p:cNvPr id="8" name="Content Placeholder 7">
            <a:extLst>
              <a:ext uri="{FF2B5EF4-FFF2-40B4-BE49-F238E27FC236}">
                <a16:creationId xmlns:a16="http://schemas.microsoft.com/office/drawing/2014/main" id="{8EC8C2BC-7C2D-26B5-F45F-FB36B124035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1577562"/>
            <a:ext cx="4645025" cy="3097005"/>
          </a:xfrm>
        </p:spPr>
      </p:pic>
      <p:sp>
        <p:nvSpPr>
          <p:cNvPr id="6" name="TextBox 5">
            <a:extLst>
              <a:ext uri="{FF2B5EF4-FFF2-40B4-BE49-F238E27FC236}">
                <a16:creationId xmlns:a16="http://schemas.microsoft.com/office/drawing/2014/main" id="{6BF0B72E-9514-3FCF-B1D7-2216CA16C065}"/>
              </a:ext>
            </a:extLst>
          </p:cNvPr>
          <p:cNvSpPr txBox="1"/>
          <p:nvPr/>
        </p:nvSpPr>
        <p:spPr>
          <a:xfrm>
            <a:off x="6413499" y="4652945"/>
            <a:ext cx="5117240" cy="738664"/>
          </a:xfrm>
          <a:prstGeom prst="rect">
            <a:avLst/>
          </a:prstGeom>
          <a:noFill/>
        </p:spPr>
        <p:txBody>
          <a:bodyPr wrap="square" rtlCol="0">
            <a:spAutoFit/>
          </a:bodyPr>
          <a:lstStyle/>
          <a:p>
            <a:r>
              <a:rPr lang="en-US" sz="1400" dirty="0"/>
              <a:t>Figure 3. From “Graphs of performance analytics on a laptop screen”, by L. </a:t>
            </a:r>
            <a:r>
              <a:rPr lang="en-US" sz="1400" dirty="0" err="1"/>
              <a:t>Chesser</a:t>
            </a:r>
            <a:r>
              <a:rPr lang="en-US" sz="1400" dirty="0"/>
              <a:t>, 2019, Unsplash.  (https://unsplash.com/photos/JKUTrJ4vK00). </a:t>
            </a:r>
          </a:p>
        </p:txBody>
      </p:sp>
      <p:sp>
        <p:nvSpPr>
          <p:cNvPr id="7" name="Content Placeholder 2">
            <a:extLst>
              <a:ext uri="{FF2B5EF4-FFF2-40B4-BE49-F238E27FC236}">
                <a16:creationId xmlns:a16="http://schemas.microsoft.com/office/drawing/2014/main" id="{10D95D2C-30BB-EDCC-2BBF-9C48073C406A}"/>
              </a:ext>
            </a:extLst>
          </p:cNvPr>
          <p:cNvSpPr txBox="1">
            <a:spLocks/>
          </p:cNvSpPr>
          <p:nvPr/>
        </p:nvSpPr>
        <p:spPr>
          <a:xfrm>
            <a:off x="2220777" y="5518606"/>
            <a:ext cx="7946111" cy="534504"/>
          </a:xfrm>
          <a:prstGeom prst="rect">
            <a:avLst/>
          </a:prstGeom>
          <a:solidFill>
            <a:srgbClr val="FFFF99"/>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b="1" dirty="0" err="1"/>
              <a:t>Rstudio</a:t>
            </a:r>
            <a:r>
              <a:rPr lang="en-US" b="1" dirty="0"/>
              <a:t> and Microsoft Excel were used for analysis</a:t>
            </a:r>
          </a:p>
        </p:txBody>
      </p:sp>
    </p:spTree>
    <p:extLst>
      <p:ext uri="{BB962C8B-B14F-4D97-AF65-F5344CB8AC3E}">
        <p14:creationId xmlns:p14="http://schemas.microsoft.com/office/powerpoint/2010/main" val="131892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027A-7153-4549-86E0-62487CDA988F}"/>
              </a:ext>
            </a:extLst>
          </p:cNvPr>
          <p:cNvSpPr>
            <a:spLocks noGrp="1"/>
          </p:cNvSpPr>
          <p:nvPr>
            <p:ph type="title"/>
          </p:nvPr>
        </p:nvSpPr>
        <p:spPr/>
        <p:txBody>
          <a:bodyPr/>
          <a:lstStyle/>
          <a:p>
            <a:r>
              <a:rPr lang="en-US" dirty="0"/>
              <a:t>Research question 1 and Hypotheses</a:t>
            </a:r>
          </a:p>
        </p:txBody>
      </p:sp>
      <p:graphicFrame>
        <p:nvGraphicFramePr>
          <p:cNvPr id="12" name="Content Placeholder 11">
            <a:extLst>
              <a:ext uri="{FF2B5EF4-FFF2-40B4-BE49-F238E27FC236}">
                <a16:creationId xmlns:a16="http://schemas.microsoft.com/office/drawing/2014/main" id="{834B2B09-CBAF-1950-5F0C-564C6B288BF5}"/>
              </a:ext>
            </a:extLst>
          </p:cNvPr>
          <p:cNvGraphicFramePr>
            <a:graphicFrameLocks noGrp="1"/>
          </p:cNvGraphicFramePr>
          <p:nvPr>
            <p:ph sz="half" idx="1"/>
            <p:extLst>
              <p:ext uri="{D42A27DB-BD31-4B8C-83A1-F6EECF244321}">
                <p14:modId xmlns:p14="http://schemas.microsoft.com/office/powerpoint/2010/main" val="1584554161"/>
              </p:ext>
            </p:extLst>
          </p:nvPr>
        </p:nvGraphicFramePr>
        <p:xfrm>
          <a:off x="1449217" y="1645960"/>
          <a:ext cx="9605634" cy="3858258"/>
        </p:xfrm>
        <a:graphic>
          <a:graphicData uri="http://schemas.openxmlformats.org/drawingml/2006/table">
            <a:tbl>
              <a:tblPr>
                <a:tableStyleId>{5C22544A-7EE6-4342-B048-85BDC9FD1C3A}</a:tableStyleId>
              </a:tblPr>
              <a:tblGrid>
                <a:gridCol w="1781663">
                  <a:extLst>
                    <a:ext uri="{9D8B030D-6E8A-4147-A177-3AD203B41FA5}">
                      <a16:colId xmlns:a16="http://schemas.microsoft.com/office/drawing/2014/main" val="320663928"/>
                    </a:ext>
                  </a:extLst>
                </a:gridCol>
                <a:gridCol w="7823971">
                  <a:extLst>
                    <a:ext uri="{9D8B030D-6E8A-4147-A177-3AD203B41FA5}">
                      <a16:colId xmlns:a16="http://schemas.microsoft.com/office/drawing/2014/main" val="649933368"/>
                    </a:ext>
                  </a:extLst>
                </a:gridCol>
              </a:tblGrid>
              <a:tr h="454695">
                <a:tc gridSpan="2">
                  <a:txBody>
                    <a:bodyPr/>
                    <a:lstStyle/>
                    <a:p>
                      <a:pPr algn="ctr" fontAlgn="b"/>
                      <a:r>
                        <a:rPr lang="en-US" sz="2000" b="1" u="none" strike="noStrike" dirty="0">
                          <a:solidFill>
                            <a:schemeClr val="bg1"/>
                          </a:solidFill>
                          <a:effectLst/>
                        </a:rPr>
                        <a:t>Research Question 1 and Hypotheses</a:t>
                      </a:r>
                      <a:endParaRPr lang="en-US" sz="20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hMerge="1">
                  <a:txBody>
                    <a:bodyPr/>
                    <a:lstStyle/>
                    <a:p>
                      <a:endParaRPr lang="en-US"/>
                    </a:p>
                  </a:txBody>
                  <a:tcPr/>
                </a:tc>
                <a:extLst>
                  <a:ext uri="{0D108BD9-81ED-4DB2-BD59-A6C34878D82A}">
                    <a16:rowId xmlns:a16="http://schemas.microsoft.com/office/drawing/2014/main" val="1652741852"/>
                  </a:ext>
                </a:extLst>
              </a:tr>
              <a:tr h="1134521">
                <a:tc>
                  <a:txBody>
                    <a:bodyPr/>
                    <a:lstStyle/>
                    <a:p>
                      <a:pPr algn="ctr" fontAlgn="ctr"/>
                      <a:r>
                        <a:rPr lang="en-US" sz="1800" b="1" u="none" strike="noStrike" dirty="0">
                          <a:solidFill>
                            <a:schemeClr val="bg1"/>
                          </a:solidFill>
                          <a:effectLst/>
                        </a:rPr>
                        <a:t>Research Question 1</a:t>
                      </a:r>
                      <a:endParaRPr lang="en-US" sz="18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a:txBody>
                    <a:bodyPr/>
                    <a:lstStyle/>
                    <a:p>
                      <a:pPr algn="l" fontAlgn="ctr"/>
                      <a:r>
                        <a:rPr lang="en-US" sz="2000" u="none" strike="noStrike" dirty="0">
                          <a:effectLst/>
                        </a:rPr>
                        <a:t>Is there a trend in quantity of unique gender-neutral baby names (same name and spelling used for both males and females) being used versus the overall name set by decade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260381632"/>
                  </a:ext>
                </a:extLst>
              </a:tr>
              <a:tr h="1134521">
                <a:tc rowSpan="2">
                  <a:txBody>
                    <a:bodyPr/>
                    <a:lstStyle/>
                    <a:p>
                      <a:pPr algn="ctr" fontAlgn="ctr"/>
                      <a:r>
                        <a:rPr lang="en-US" sz="1800" b="1" u="none" strike="noStrike" dirty="0">
                          <a:solidFill>
                            <a:schemeClr val="bg1"/>
                          </a:solidFill>
                          <a:effectLst/>
                        </a:rPr>
                        <a:t>Hypotheses</a:t>
                      </a:r>
                      <a:endParaRPr lang="en-US" sz="18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a:txBody>
                    <a:bodyPr/>
                    <a:lstStyle/>
                    <a:p>
                      <a:pPr algn="l" fontAlgn="ctr"/>
                      <a:r>
                        <a:rPr lang="en-US" sz="2000" u="none" strike="noStrike" dirty="0">
                          <a:effectLst/>
                        </a:rPr>
                        <a:t>H</a:t>
                      </a:r>
                      <a:r>
                        <a:rPr lang="en-US" sz="2000" u="none" strike="noStrike" baseline="-25000" dirty="0">
                          <a:effectLst/>
                        </a:rPr>
                        <a:t>0</a:t>
                      </a:r>
                      <a:r>
                        <a:rPr lang="en-US" sz="2000" u="none" strike="noStrike" dirty="0">
                          <a:effectLst/>
                        </a:rPr>
                        <a:t>:  The ratio of quantities of unique gender-neutral names versus the complete set of names used in each decade per gender has stayed the same in the decades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84793254"/>
                  </a:ext>
                </a:extLst>
              </a:tr>
              <a:tr h="1134521">
                <a:tc vMerge="1">
                  <a:txBody>
                    <a:bodyPr/>
                    <a:lstStyle/>
                    <a:p>
                      <a:endParaRPr lang="en-US"/>
                    </a:p>
                  </a:txBody>
                  <a:tcPr/>
                </a:tc>
                <a:tc>
                  <a:txBody>
                    <a:bodyPr/>
                    <a:lstStyle/>
                    <a:p>
                      <a:pPr algn="l" fontAlgn="ctr"/>
                      <a:r>
                        <a:rPr lang="en-US" sz="2000" u="none" strike="noStrike" dirty="0">
                          <a:effectLst/>
                        </a:rPr>
                        <a:t>H</a:t>
                      </a:r>
                      <a:r>
                        <a:rPr lang="en-US" sz="2000" u="none" strike="noStrike" baseline="-25000" dirty="0">
                          <a:effectLst/>
                        </a:rPr>
                        <a:t>A</a:t>
                      </a:r>
                      <a:r>
                        <a:rPr lang="en-US" sz="2000" u="none" strike="noStrike" dirty="0">
                          <a:effectLst/>
                        </a:rPr>
                        <a:t>: The ratio of quantities of unique gender-neutral names versus the complete set of names used in each decade per gender has changed in the decades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25857603"/>
                  </a:ext>
                </a:extLst>
              </a:tr>
            </a:tbl>
          </a:graphicData>
        </a:graphic>
      </p:graphicFrame>
    </p:spTree>
    <p:extLst>
      <p:ext uri="{BB962C8B-B14F-4D97-AF65-F5344CB8AC3E}">
        <p14:creationId xmlns:p14="http://schemas.microsoft.com/office/powerpoint/2010/main" val="8972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027A-7153-4549-86E0-62487CDA988F}"/>
              </a:ext>
            </a:extLst>
          </p:cNvPr>
          <p:cNvSpPr>
            <a:spLocks noGrp="1"/>
          </p:cNvSpPr>
          <p:nvPr>
            <p:ph type="title"/>
          </p:nvPr>
        </p:nvSpPr>
        <p:spPr/>
        <p:txBody>
          <a:bodyPr/>
          <a:lstStyle/>
          <a:p>
            <a:r>
              <a:rPr lang="en-US" dirty="0"/>
              <a:t>Research question 2 and Hypotheses</a:t>
            </a:r>
          </a:p>
        </p:txBody>
      </p:sp>
      <p:graphicFrame>
        <p:nvGraphicFramePr>
          <p:cNvPr id="17" name="Content Placeholder 11">
            <a:extLst>
              <a:ext uri="{FF2B5EF4-FFF2-40B4-BE49-F238E27FC236}">
                <a16:creationId xmlns:a16="http://schemas.microsoft.com/office/drawing/2014/main" id="{D50678DA-EBE3-598E-0AB2-A81A47C8EB91}"/>
              </a:ext>
            </a:extLst>
          </p:cNvPr>
          <p:cNvGraphicFramePr>
            <a:graphicFrameLocks noGrp="1"/>
          </p:cNvGraphicFramePr>
          <p:nvPr>
            <p:ph sz="half" idx="1"/>
            <p:extLst>
              <p:ext uri="{D42A27DB-BD31-4B8C-83A1-F6EECF244321}">
                <p14:modId xmlns:p14="http://schemas.microsoft.com/office/powerpoint/2010/main" val="954404546"/>
              </p:ext>
            </p:extLst>
          </p:nvPr>
        </p:nvGraphicFramePr>
        <p:xfrm>
          <a:off x="1449217" y="1661458"/>
          <a:ext cx="9605634" cy="3858258"/>
        </p:xfrm>
        <a:graphic>
          <a:graphicData uri="http://schemas.openxmlformats.org/drawingml/2006/table">
            <a:tbl>
              <a:tblPr>
                <a:tableStyleId>{5C22544A-7EE6-4342-B048-85BDC9FD1C3A}</a:tableStyleId>
              </a:tblPr>
              <a:tblGrid>
                <a:gridCol w="1781663">
                  <a:extLst>
                    <a:ext uri="{9D8B030D-6E8A-4147-A177-3AD203B41FA5}">
                      <a16:colId xmlns:a16="http://schemas.microsoft.com/office/drawing/2014/main" val="320663928"/>
                    </a:ext>
                  </a:extLst>
                </a:gridCol>
                <a:gridCol w="7823971">
                  <a:extLst>
                    <a:ext uri="{9D8B030D-6E8A-4147-A177-3AD203B41FA5}">
                      <a16:colId xmlns:a16="http://schemas.microsoft.com/office/drawing/2014/main" val="649933368"/>
                    </a:ext>
                  </a:extLst>
                </a:gridCol>
              </a:tblGrid>
              <a:tr h="454695">
                <a:tc gridSpan="2">
                  <a:txBody>
                    <a:bodyPr/>
                    <a:lstStyle/>
                    <a:p>
                      <a:pPr algn="ctr" fontAlgn="b"/>
                      <a:r>
                        <a:rPr lang="en-US" sz="2000" b="1" u="none" strike="noStrike" dirty="0">
                          <a:solidFill>
                            <a:schemeClr val="bg1"/>
                          </a:solidFill>
                          <a:effectLst/>
                        </a:rPr>
                        <a:t>Research Question 2 and Hypotheses</a:t>
                      </a:r>
                      <a:endParaRPr lang="en-US" sz="20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hMerge="1">
                  <a:txBody>
                    <a:bodyPr/>
                    <a:lstStyle/>
                    <a:p>
                      <a:endParaRPr lang="en-US"/>
                    </a:p>
                  </a:txBody>
                  <a:tcPr/>
                </a:tc>
                <a:extLst>
                  <a:ext uri="{0D108BD9-81ED-4DB2-BD59-A6C34878D82A}">
                    <a16:rowId xmlns:a16="http://schemas.microsoft.com/office/drawing/2014/main" val="1652741852"/>
                  </a:ext>
                </a:extLst>
              </a:tr>
              <a:tr h="1134521">
                <a:tc>
                  <a:txBody>
                    <a:bodyPr/>
                    <a:lstStyle/>
                    <a:p>
                      <a:pPr algn="ctr" fontAlgn="ctr"/>
                      <a:r>
                        <a:rPr lang="en-US" sz="1800" b="1" u="none" strike="noStrike" dirty="0">
                          <a:solidFill>
                            <a:schemeClr val="bg1"/>
                          </a:solidFill>
                          <a:effectLst/>
                        </a:rPr>
                        <a:t>Research Question 2</a:t>
                      </a:r>
                      <a:endParaRPr lang="en-US" sz="18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a:txBody>
                    <a:bodyPr/>
                    <a:lstStyle/>
                    <a:p>
                      <a:pPr algn="l" fontAlgn="ctr"/>
                      <a:r>
                        <a:rPr lang="en-US" sz="2000" u="none" strike="noStrike" dirty="0">
                          <a:effectLst/>
                        </a:rPr>
                        <a:t>Is there a trend in usage of unique gender-neutral baby names (number of occurrences by both males and females) versus the overall occurrence of name usage by decade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260381632"/>
                  </a:ext>
                </a:extLst>
              </a:tr>
              <a:tr h="1134521">
                <a:tc rowSpan="2">
                  <a:txBody>
                    <a:bodyPr/>
                    <a:lstStyle/>
                    <a:p>
                      <a:pPr algn="ctr" fontAlgn="ctr"/>
                      <a:r>
                        <a:rPr lang="en-US" sz="1800" b="1" u="none" strike="noStrike" dirty="0">
                          <a:solidFill>
                            <a:schemeClr val="bg1"/>
                          </a:solidFill>
                          <a:effectLst/>
                        </a:rPr>
                        <a:t>Hypotheses</a:t>
                      </a:r>
                      <a:endParaRPr lang="en-US" sz="1800" b="1" i="0" u="none" strike="noStrike" dirty="0">
                        <a:solidFill>
                          <a:schemeClr val="bg1"/>
                        </a:solidFill>
                        <a:effectLst/>
                        <a:latin typeface="Times New Roman" panose="02020603050405020304" pitchFamily="18" charset="0"/>
                      </a:endParaRPr>
                    </a:p>
                  </a:txBody>
                  <a:tcPr marL="9525" marR="9525" marT="9525" marB="0" anchor="ctr">
                    <a:solidFill>
                      <a:schemeClr val="accent1"/>
                    </a:solidFill>
                  </a:tcPr>
                </a:tc>
                <a:tc>
                  <a:txBody>
                    <a:bodyPr/>
                    <a:lstStyle/>
                    <a:p>
                      <a:pPr algn="l" fontAlgn="ctr"/>
                      <a:r>
                        <a:rPr lang="en-US" sz="2000" u="none" strike="noStrike" dirty="0">
                          <a:effectLst/>
                        </a:rPr>
                        <a:t>H</a:t>
                      </a:r>
                      <a:r>
                        <a:rPr lang="en-US" sz="2000" u="none" strike="noStrike" baseline="-25000" dirty="0">
                          <a:effectLst/>
                        </a:rPr>
                        <a:t>0</a:t>
                      </a:r>
                      <a:r>
                        <a:rPr lang="en-US" sz="2000" u="none" strike="noStrike" dirty="0">
                          <a:effectLst/>
                        </a:rPr>
                        <a:t>:  The ratio of total occurrences of gender-neutral names versus the total occurrences of all names used in each decade per gender has stayed the same in the decades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84793254"/>
                  </a:ext>
                </a:extLst>
              </a:tr>
              <a:tr h="1134521">
                <a:tc vMerge="1">
                  <a:txBody>
                    <a:bodyPr/>
                    <a:lstStyle/>
                    <a:p>
                      <a:endParaRPr lang="en-US"/>
                    </a:p>
                  </a:txBody>
                  <a:tcPr/>
                </a:tc>
                <a:tc>
                  <a:txBody>
                    <a:bodyPr/>
                    <a:lstStyle/>
                    <a:p>
                      <a:pPr algn="l" fontAlgn="ctr"/>
                      <a:r>
                        <a:rPr lang="en-US" sz="2000" u="none" strike="noStrike" dirty="0">
                          <a:effectLst/>
                        </a:rPr>
                        <a:t>H</a:t>
                      </a:r>
                      <a:r>
                        <a:rPr lang="en-US" sz="2000" u="none" strike="noStrike" baseline="-25000" dirty="0">
                          <a:effectLst/>
                        </a:rPr>
                        <a:t>A</a:t>
                      </a:r>
                      <a:r>
                        <a:rPr lang="en-US" sz="2000" u="none" strike="noStrike" dirty="0">
                          <a:effectLst/>
                        </a:rPr>
                        <a:t>:  The ratio of total occurrences of gender-neutral names versus the total occurrences of all names used in each decade per gender has changed in the decades from 1880-2020</a:t>
                      </a:r>
                      <a:endParaRPr lang="en-US"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725857603"/>
                  </a:ext>
                </a:extLst>
              </a:tr>
            </a:tbl>
          </a:graphicData>
        </a:graphic>
      </p:graphicFrame>
    </p:spTree>
    <p:extLst>
      <p:ext uri="{BB962C8B-B14F-4D97-AF65-F5344CB8AC3E}">
        <p14:creationId xmlns:p14="http://schemas.microsoft.com/office/powerpoint/2010/main" val="327400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D2A5-492D-48D7-BEA1-1D34829B995A}"/>
              </a:ext>
            </a:extLst>
          </p:cNvPr>
          <p:cNvSpPr>
            <a:spLocks noGrp="1"/>
          </p:cNvSpPr>
          <p:nvPr>
            <p:ph type="title"/>
          </p:nvPr>
        </p:nvSpPr>
        <p:spPr>
          <a:xfrm>
            <a:off x="1449217" y="804889"/>
            <a:ext cx="10171283" cy="1059305"/>
          </a:xfrm>
        </p:spPr>
        <p:txBody>
          <a:bodyPr/>
          <a:lstStyle/>
          <a:p>
            <a:r>
              <a:rPr lang="en-US" dirty="0"/>
              <a:t>Research design – Methodology &amp; Methods</a:t>
            </a:r>
          </a:p>
        </p:txBody>
      </p:sp>
      <p:sp>
        <p:nvSpPr>
          <p:cNvPr id="3" name="Content Placeholder 2">
            <a:extLst>
              <a:ext uri="{FF2B5EF4-FFF2-40B4-BE49-F238E27FC236}">
                <a16:creationId xmlns:a16="http://schemas.microsoft.com/office/drawing/2014/main" id="{4889DB18-EA5E-42BC-8CB1-05329A948A65}"/>
              </a:ext>
            </a:extLst>
          </p:cNvPr>
          <p:cNvSpPr>
            <a:spLocks noGrp="1"/>
          </p:cNvSpPr>
          <p:nvPr>
            <p:ph sz="half" idx="1"/>
          </p:nvPr>
        </p:nvSpPr>
        <p:spPr>
          <a:xfrm>
            <a:off x="1447331" y="1619249"/>
            <a:ext cx="4457523" cy="4433861"/>
          </a:xfrm>
        </p:spPr>
        <p:txBody>
          <a:bodyPr>
            <a:normAutofit fontScale="92500" lnSpcReduction="10000"/>
          </a:bodyPr>
          <a:lstStyle/>
          <a:p>
            <a:r>
              <a:rPr lang="en-US" dirty="0"/>
              <a:t>Quantitative research, descriptive analysis </a:t>
            </a:r>
          </a:p>
          <a:p>
            <a:pPr lvl="1"/>
            <a:r>
              <a:rPr lang="en-US" dirty="0"/>
              <a:t>Name, gender, occurrences</a:t>
            </a:r>
          </a:p>
          <a:p>
            <a:r>
              <a:rPr lang="en-US" dirty="0"/>
              <a:t>Names in both female and male Top 1000 with same spelling</a:t>
            </a:r>
          </a:p>
          <a:p>
            <a:r>
              <a:rPr lang="en-US" dirty="0"/>
              <a:t>Analysis of trends over 14 decades</a:t>
            </a:r>
          </a:p>
          <a:p>
            <a:pPr lvl="1"/>
            <a:r>
              <a:rPr lang="en-US" dirty="0"/>
              <a:t>Quantity of gender neutral names</a:t>
            </a:r>
          </a:p>
          <a:p>
            <a:pPr lvl="1"/>
            <a:r>
              <a:rPr lang="en-US" dirty="0"/>
              <a:t>Occurrences of gender neutral names</a:t>
            </a:r>
          </a:p>
          <a:p>
            <a:r>
              <a:rPr lang="en-US" dirty="0"/>
              <a:t>For hypotheses determination</a:t>
            </a:r>
          </a:p>
          <a:p>
            <a:pPr lvl="1"/>
            <a:r>
              <a:rPr lang="en-US" dirty="0"/>
              <a:t>Visualizations (Scatter plots, Line plots for trends)</a:t>
            </a:r>
          </a:p>
          <a:p>
            <a:pPr lvl="1"/>
            <a:r>
              <a:rPr lang="en-US" dirty="0"/>
              <a:t>Statistical Pearson correlation test</a:t>
            </a:r>
          </a:p>
          <a:p>
            <a:endParaRPr lang="en-US" sz="1800" dirty="0"/>
          </a:p>
          <a:p>
            <a:endParaRPr lang="en-US" dirty="0"/>
          </a:p>
        </p:txBody>
      </p:sp>
      <p:pic>
        <p:nvPicPr>
          <p:cNvPr id="4" name="Picture 3">
            <a:extLst>
              <a:ext uri="{FF2B5EF4-FFF2-40B4-BE49-F238E27FC236}">
                <a16:creationId xmlns:a16="http://schemas.microsoft.com/office/drawing/2014/main" id="{B1270F14-6778-1E05-7956-4EDF3FA5B921}"/>
              </a:ext>
            </a:extLst>
          </p:cNvPr>
          <p:cNvPicPr>
            <a:picLocks noChangeAspect="1"/>
          </p:cNvPicPr>
          <p:nvPr/>
        </p:nvPicPr>
        <p:blipFill>
          <a:blip r:embed="rId3"/>
          <a:stretch>
            <a:fillRect/>
          </a:stretch>
        </p:blipFill>
        <p:spPr>
          <a:xfrm>
            <a:off x="5904854" y="1864194"/>
            <a:ext cx="5819775" cy="3442335"/>
          </a:xfrm>
          <a:prstGeom prst="rect">
            <a:avLst/>
          </a:prstGeom>
        </p:spPr>
      </p:pic>
    </p:spTree>
    <p:extLst>
      <p:ext uri="{BB962C8B-B14F-4D97-AF65-F5344CB8AC3E}">
        <p14:creationId xmlns:p14="http://schemas.microsoft.com/office/powerpoint/2010/main" val="169105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F079-CB72-49D2-BF56-C0002E4ADC54}"/>
              </a:ext>
            </a:extLst>
          </p:cNvPr>
          <p:cNvSpPr>
            <a:spLocks noGrp="1"/>
          </p:cNvSpPr>
          <p:nvPr>
            <p:ph type="title"/>
          </p:nvPr>
        </p:nvSpPr>
        <p:spPr>
          <a:xfrm>
            <a:off x="1449217" y="481039"/>
            <a:ext cx="9605635" cy="1059305"/>
          </a:xfrm>
        </p:spPr>
        <p:txBody>
          <a:bodyPr/>
          <a:lstStyle/>
          <a:p>
            <a:r>
              <a:rPr lang="en-US" dirty="0"/>
              <a:t>Research design – </a:t>
            </a:r>
            <a:br>
              <a:rPr lang="en-US" dirty="0"/>
            </a:br>
            <a:r>
              <a:rPr lang="en-US" dirty="0"/>
              <a:t>Limitations &amp; ethical considerations</a:t>
            </a:r>
          </a:p>
        </p:txBody>
      </p:sp>
      <p:sp>
        <p:nvSpPr>
          <p:cNvPr id="3" name="Content Placeholder 2">
            <a:extLst>
              <a:ext uri="{FF2B5EF4-FFF2-40B4-BE49-F238E27FC236}">
                <a16:creationId xmlns:a16="http://schemas.microsoft.com/office/drawing/2014/main" id="{086B24A1-E90F-489E-9B5D-396BCA25E9B0}"/>
              </a:ext>
            </a:extLst>
          </p:cNvPr>
          <p:cNvSpPr>
            <a:spLocks noGrp="1"/>
          </p:cNvSpPr>
          <p:nvPr>
            <p:ph sz="half" idx="1"/>
          </p:nvPr>
        </p:nvSpPr>
        <p:spPr>
          <a:xfrm>
            <a:off x="1447331" y="1540344"/>
            <a:ext cx="9605634" cy="4455617"/>
          </a:xfrm>
        </p:spPr>
        <p:txBody>
          <a:bodyPr>
            <a:normAutofit fontScale="92500" lnSpcReduction="20000"/>
          </a:bodyPr>
          <a:lstStyle/>
          <a:p>
            <a:r>
              <a:rPr lang="en-US" sz="2800" dirty="0"/>
              <a:t>Limitations</a:t>
            </a:r>
          </a:p>
          <a:p>
            <a:pPr lvl="1"/>
            <a:r>
              <a:rPr lang="en-US" sz="2400" dirty="0"/>
              <a:t>Social Security program began in 1935; Less names in dataset between 1889 and 1986 due to Tax Reform Act of 1986</a:t>
            </a:r>
          </a:p>
          <a:p>
            <a:pPr lvl="1"/>
            <a:r>
              <a:rPr lang="en-US" sz="2400" dirty="0"/>
              <a:t>Gender and name spelling errors on applications were not corrected </a:t>
            </a:r>
          </a:p>
          <a:p>
            <a:pPr lvl="1"/>
            <a:r>
              <a:rPr lang="en-US" sz="2400" dirty="0"/>
              <a:t>Names can be used for both genders but could have different popularity/rank</a:t>
            </a:r>
            <a:endParaRPr lang="en-US" sz="2800" dirty="0"/>
          </a:p>
          <a:p>
            <a:r>
              <a:rPr lang="en-US" sz="2800" dirty="0"/>
              <a:t>Ethical Considerations</a:t>
            </a:r>
          </a:p>
          <a:p>
            <a:pPr lvl="1"/>
            <a:r>
              <a:rPr lang="en-US" sz="2400" dirty="0"/>
              <a:t>U.S. Department of Labor defines Personally Identifiable Information (PII)</a:t>
            </a:r>
          </a:p>
          <a:p>
            <a:pPr lvl="2"/>
            <a:r>
              <a:rPr lang="en-US" sz="1900" dirty="0"/>
              <a:t>Full name, address, Social Security Number, telephone number, email address</a:t>
            </a:r>
          </a:p>
          <a:p>
            <a:pPr lvl="1"/>
            <a:r>
              <a:rPr lang="en-US" sz="2400" dirty="0"/>
              <a:t>No ethical concerns as SSA data set includes only first name and year of birth for names that have 5 or more applications</a:t>
            </a:r>
          </a:p>
        </p:txBody>
      </p:sp>
    </p:spTree>
    <p:extLst>
      <p:ext uri="{BB962C8B-B14F-4D97-AF65-F5344CB8AC3E}">
        <p14:creationId xmlns:p14="http://schemas.microsoft.com/office/powerpoint/2010/main" val="11682370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3206</TotalTime>
  <Words>4126</Words>
  <Application>Microsoft Office PowerPoint</Application>
  <PresentationFormat>Widescreen</PresentationFormat>
  <Paragraphs>172</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Symbol</vt:lpstr>
      <vt:lpstr>Times New Roman</vt:lpstr>
      <vt:lpstr>Gallery</vt:lpstr>
      <vt:lpstr>A Data Analysis project on Gender-Neutral Baby Names in the United States From 1880-2020</vt:lpstr>
      <vt:lpstr>Purpose</vt:lpstr>
      <vt:lpstr>Objectives of Data Analysis Project</vt:lpstr>
      <vt:lpstr>The dataset</vt:lpstr>
      <vt:lpstr>TOOLS used for analysis</vt:lpstr>
      <vt:lpstr>Research question 1 and Hypotheses</vt:lpstr>
      <vt:lpstr>Research question 2 and Hypotheses</vt:lpstr>
      <vt:lpstr>Research design – Methodology &amp; Methods</vt:lpstr>
      <vt:lpstr>Research design –  Limitations &amp; ethical considerations</vt:lpstr>
      <vt:lpstr>Findings – Research Question 1</vt:lpstr>
      <vt:lpstr>Findings – Research Question 2</vt:lpstr>
      <vt:lpstr>Findings – Research Question 2</vt:lpstr>
      <vt:lpstr>Findings – New/common names</vt:lpstr>
      <vt:lpstr>Conclusion &amp; recommendations For Data Analysis Project</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Use of GenDer-Neutral BABY Names in the United States From 1880-2020</dc:title>
  <dc:creator>Shawn C Behrend</dc:creator>
  <cp:lastModifiedBy>Shawn Behrend</cp:lastModifiedBy>
  <cp:revision>33</cp:revision>
  <dcterms:created xsi:type="dcterms:W3CDTF">2022-05-03T17:39:34Z</dcterms:created>
  <dcterms:modified xsi:type="dcterms:W3CDTF">2022-05-11T16:42:00Z</dcterms:modified>
</cp:coreProperties>
</file>